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p:scale>
          <a:sx n="85" d="100"/>
          <a:sy n="85" d="100"/>
        </p:scale>
        <p:origin x="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Mayo" userId="3eacf37a3d3573c7" providerId="LiveId" clId="{8875C10E-61BA-48D8-9D4C-4A9D5CB56F3E}"/>
    <pc:docChg chg="undo custSel addSld delSld modSld">
      <pc:chgData name="Stacey Mayo" userId="3eacf37a3d3573c7" providerId="LiveId" clId="{8875C10E-61BA-48D8-9D4C-4A9D5CB56F3E}" dt="2021-03-01T18:01:13.151" v="2014" actId="26606"/>
      <pc:docMkLst>
        <pc:docMk/>
      </pc:docMkLst>
      <pc:sldChg chg="modSp mod">
        <pc:chgData name="Stacey Mayo" userId="3eacf37a3d3573c7" providerId="LiveId" clId="{8875C10E-61BA-48D8-9D4C-4A9D5CB56F3E}" dt="2021-03-01T17:40:09.567" v="51" actId="20577"/>
        <pc:sldMkLst>
          <pc:docMk/>
          <pc:sldMk cId="3029504674" sldId="258"/>
        </pc:sldMkLst>
        <pc:spChg chg="mod">
          <ac:chgData name="Stacey Mayo" userId="3eacf37a3d3573c7" providerId="LiveId" clId="{8875C10E-61BA-48D8-9D4C-4A9D5CB56F3E}" dt="2021-03-01T17:40:09.567" v="51" actId="20577"/>
          <ac:spMkLst>
            <pc:docMk/>
            <pc:sldMk cId="3029504674" sldId="258"/>
            <ac:spMk id="3" creationId="{9888A0D3-1970-4B4F-BB0D-A64156435D4D}"/>
          </ac:spMkLst>
        </pc:spChg>
      </pc:sldChg>
      <pc:sldChg chg="addSp modSp add del mod setBg">
        <pc:chgData name="Stacey Mayo" userId="3eacf37a3d3573c7" providerId="LiveId" clId="{8875C10E-61BA-48D8-9D4C-4A9D5CB56F3E}" dt="2021-03-01T18:01:05.287" v="2013" actId="26606"/>
        <pc:sldMkLst>
          <pc:docMk/>
          <pc:sldMk cId="67049013" sldId="259"/>
        </pc:sldMkLst>
        <pc:spChg chg="mod">
          <ac:chgData name="Stacey Mayo" userId="3eacf37a3d3573c7" providerId="LiveId" clId="{8875C10E-61BA-48D8-9D4C-4A9D5CB56F3E}" dt="2021-03-01T18:01:05.287" v="2013" actId="26606"/>
          <ac:spMkLst>
            <pc:docMk/>
            <pc:sldMk cId="67049013" sldId="259"/>
            <ac:spMk id="2" creationId="{F1D0CABE-8C19-4B60-BE34-F4238F15E7F2}"/>
          </ac:spMkLst>
        </pc:spChg>
        <pc:spChg chg="mod">
          <ac:chgData name="Stacey Mayo" userId="3eacf37a3d3573c7" providerId="LiveId" clId="{8875C10E-61BA-48D8-9D4C-4A9D5CB56F3E}" dt="2021-03-01T18:01:05.287" v="2013" actId="26606"/>
          <ac:spMkLst>
            <pc:docMk/>
            <pc:sldMk cId="67049013" sldId="259"/>
            <ac:spMk id="3" creationId="{3A316CC2-F537-4544-8F6F-915836947F06}"/>
          </ac:spMkLst>
        </pc:spChg>
        <pc:spChg chg="add">
          <ac:chgData name="Stacey Mayo" userId="3eacf37a3d3573c7" providerId="LiveId" clId="{8875C10E-61BA-48D8-9D4C-4A9D5CB56F3E}" dt="2021-03-01T18:01:05.287" v="2013" actId="26606"/>
          <ac:spMkLst>
            <pc:docMk/>
            <pc:sldMk cId="67049013" sldId="259"/>
            <ac:spMk id="8" creationId="{DBF61EA3-B236-439E-9C0B-340980D56BEE}"/>
          </ac:spMkLst>
        </pc:spChg>
        <pc:spChg chg="add">
          <ac:chgData name="Stacey Mayo" userId="3eacf37a3d3573c7" providerId="LiveId" clId="{8875C10E-61BA-48D8-9D4C-4A9D5CB56F3E}" dt="2021-03-01T18:01:05.287" v="2013" actId="26606"/>
          <ac:spMkLst>
            <pc:docMk/>
            <pc:sldMk cId="67049013" sldId="259"/>
            <ac:spMk id="14" creationId="{E659831F-0D9A-4C63-9EBB-8435B85A440F}"/>
          </ac:spMkLst>
        </pc:spChg>
        <pc:grpChg chg="add">
          <ac:chgData name="Stacey Mayo" userId="3eacf37a3d3573c7" providerId="LiveId" clId="{8875C10E-61BA-48D8-9D4C-4A9D5CB56F3E}" dt="2021-03-01T18:01:05.287" v="2013" actId="26606"/>
          <ac:grpSpMkLst>
            <pc:docMk/>
            <pc:sldMk cId="67049013" sldId="259"/>
            <ac:grpSpMk id="10" creationId="{28FAF094-D087-493F-8DF9-A486C2D6BBAA}"/>
          </ac:grpSpMkLst>
        </pc:grpChg>
      </pc:sldChg>
      <pc:sldChg chg="addSp delSp modSp new mod setBg">
        <pc:chgData name="Stacey Mayo" userId="3eacf37a3d3573c7" providerId="LiveId" clId="{8875C10E-61BA-48D8-9D4C-4A9D5CB56F3E}" dt="2021-03-01T18:01:13.151" v="2014" actId="26606"/>
        <pc:sldMkLst>
          <pc:docMk/>
          <pc:sldMk cId="2919484432" sldId="260"/>
        </pc:sldMkLst>
        <pc:spChg chg="mod">
          <ac:chgData name="Stacey Mayo" userId="3eacf37a3d3573c7" providerId="LiveId" clId="{8875C10E-61BA-48D8-9D4C-4A9D5CB56F3E}" dt="2021-03-01T18:01:13.151" v="2014" actId="26606"/>
          <ac:spMkLst>
            <pc:docMk/>
            <pc:sldMk cId="2919484432" sldId="260"/>
            <ac:spMk id="2" creationId="{23690ECC-5F00-4666-8467-A4186D8E11FC}"/>
          </ac:spMkLst>
        </pc:spChg>
        <pc:spChg chg="del mod">
          <ac:chgData name="Stacey Mayo" userId="3eacf37a3d3573c7" providerId="LiveId" clId="{8875C10E-61BA-48D8-9D4C-4A9D5CB56F3E}" dt="2021-03-01T18:01:13.151" v="2014" actId="26606"/>
          <ac:spMkLst>
            <pc:docMk/>
            <pc:sldMk cId="2919484432" sldId="260"/>
            <ac:spMk id="3" creationId="{F4241235-3ACD-467A-A227-C7A5AAD6CC6A}"/>
          </ac:spMkLst>
        </pc:spChg>
        <pc:spChg chg="add">
          <ac:chgData name="Stacey Mayo" userId="3eacf37a3d3573c7" providerId="LiveId" clId="{8875C10E-61BA-48D8-9D4C-4A9D5CB56F3E}" dt="2021-03-01T18:01:13.151" v="2014" actId="26606"/>
          <ac:spMkLst>
            <pc:docMk/>
            <pc:sldMk cId="2919484432" sldId="260"/>
            <ac:spMk id="9" creationId="{2E442304-DDBD-4F7B-8017-36BCC863FB40}"/>
          </ac:spMkLst>
        </pc:spChg>
        <pc:spChg chg="add">
          <ac:chgData name="Stacey Mayo" userId="3eacf37a3d3573c7" providerId="LiveId" clId="{8875C10E-61BA-48D8-9D4C-4A9D5CB56F3E}" dt="2021-03-01T18:01:13.151" v="2014" actId="26606"/>
          <ac:spMkLst>
            <pc:docMk/>
            <pc:sldMk cId="2919484432" sldId="260"/>
            <ac:spMk id="11" creationId="{5E107275-3853-46FD-A241-DE4355A42675}"/>
          </ac:spMkLst>
        </pc:spChg>
        <pc:graphicFrameChg chg="add">
          <ac:chgData name="Stacey Mayo" userId="3eacf37a3d3573c7" providerId="LiveId" clId="{8875C10E-61BA-48D8-9D4C-4A9D5CB56F3E}" dt="2021-03-01T18:01:13.151" v="2014" actId="26606"/>
          <ac:graphicFrameMkLst>
            <pc:docMk/>
            <pc:sldMk cId="2919484432" sldId="260"/>
            <ac:graphicFrameMk id="5" creationId="{0490E454-BE4B-46A6-8B02-9644EF614C51}"/>
          </ac:graphicFrameMkLst>
        </pc:graphicFrameChg>
      </pc:sldChg>
      <pc:sldChg chg="del">
        <pc:chgData name="Stacey Mayo" userId="3eacf37a3d3573c7" providerId="LiveId" clId="{8875C10E-61BA-48D8-9D4C-4A9D5CB56F3E}" dt="2021-03-01T17:39:50.064" v="2" actId="47"/>
        <pc:sldMkLst>
          <pc:docMk/>
          <pc:sldMk cId="3305528137" sldId="260"/>
        </pc:sldMkLst>
      </pc:sldChg>
      <pc:sldChg chg="modSp new mod">
        <pc:chgData name="Stacey Mayo" userId="3eacf37a3d3573c7" providerId="LiveId" clId="{8875C10E-61BA-48D8-9D4C-4A9D5CB56F3E}" dt="2021-03-01T17:41:01.715" v="172" actId="20577"/>
        <pc:sldMkLst>
          <pc:docMk/>
          <pc:sldMk cId="3464492079" sldId="261"/>
        </pc:sldMkLst>
        <pc:spChg chg="mod">
          <ac:chgData name="Stacey Mayo" userId="3eacf37a3d3573c7" providerId="LiveId" clId="{8875C10E-61BA-48D8-9D4C-4A9D5CB56F3E}" dt="2021-03-01T17:40:26.809" v="73" actId="20577"/>
          <ac:spMkLst>
            <pc:docMk/>
            <pc:sldMk cId="3464492079" sldId="261"/>
            <ac:spMk id="2" creationId="{58CA8DC7-EE3E-46B0-88AD-5EA41D028AE0}"/>
          </ac:spMkLst>
        </pc:spChg>
        <pc:spChg chg="mod">
          <ac:chgData name="Stacey Mayo" userId="3eacf37a3d3573c7" providerId="LiveId" clId="{8875C10E-61BA-48D8-9D4C-4A9D5CB56F3E}" dt="2021-03-01T17:41:01.715" v="172" actId="20577"/>
          <ac:spMkLst>
            <pc:docMk/>
            <pc:sldMk cId="3464492079" sldId="261"/>
            <ac:spMk id="3" creationId="{66063516-E089-44FD-B6E5-CFAB4153B88A}"/>
          </ac:spMkLst>
        </pc:spChg>
      </pc:sldChg>
      <pc:sldChg chg="modSp new mod">
        <pc:chgData name="Stacey Mayo" userId="3eacf37a3d3573c7" providerId="LiveId" clId="{8875C10E-61BA-48D8-9D4C-4A9D5CB56F3E}" dt="2021-03-01T18:00:33.633" v="2012" actId="20577"/>
        <pc:sldMkLst>
          <pc:docMk/>
          <pc:sldMk cId="3317619944" sldId="262"/>
        </pc:sldMkLst>
        <pc:spChg chg="mod">
          <ac:chgData name="Stacey Mayo" userId="3eacf37a3d3573c7" providerId="LiveId" clId="{8875C10E-61BA-48D8-9D4C-4A9D5CB56F3E}" dt="2021-03-01T17:42:10.319" v="495" actId="20577"/>
          <ac:spMkLst>
            <pc:docMk/>
            <pc:sldMk cId="3317619944" sldId="262"/>
            <ac:spMk id="2" creationId="{F0656E2E-6C2F-4C70-ABD9-B417B7676606}"/>
          </ac:spMkLst>
        </pc:spChg>
        <pc:spChg chg="mod">
          <ac:chgData name="Stacey Mayo" userId="3eacf37a3d3573c7" providerId="LiveId" clId="{8875C10E-61BA-48D8-9D4C-4A9D5CB56F3E}" dt="2021-03-01T18:00:33.633" v="2012" actId="20577"/>
          <ac:spMkLst>
            <pc:docMk/>
            <pc:sldMk cId="3317619944" sldId="262"/>
            <ac:spMk id="3" creationId="{2E88C147-3E71-4AAA-B1C2-B10A6C570E75}"/>
          </ac:spMkLst>
        </pc:spChg>
      </pc:sldChg>
      <pc:sldChg chg="modSp new mod">
        <pc:chgData name="Stacey Mayo" userId="3eacf37a3d3573c7" providerId="LiveId" clId="{8875C10E-61BA-48D8-9D4C-4A9D5CB56F3E}" dt="2021-03-01T17:44:04.981" v="936" actId="20577"/>
        <pc:sldMkLst>
          <pc:docMk/>
          <pc:sldMk cId="3339842649" sldId="263"/>
        </pc:sldMkLst>
        <pc:spChg chg="mod">
          <ac:chgData name="Stacey Mayo" userId="3eacf37a3d3573c7" providerId="LiveId" clId="{8875C10E-61BA-48D8-9D4C-4A9D5CB56F3E}" dt="2021-03-01T17:43:07.956" v="739" actId="20577"/>
          <ac:spMkLst>
            <pc:docMk/>
            <pc:sldMk cId="3339842649" sldId="263"/>
            <ac:spMk id="2" creationId="{B90EA459-3302-446A-AF5A-CFD15503C844}"/>
          </ac:spMkLst>
        </pc:spChg>
        <pc:spChg chg="mod">
          <ac:chgData name="Stacey Mayo" userId="3eacf37a3d3573c7" providerId="LiveId" clId="{8875C10E-61BA-48D8-9D4C-4A9D5CB56F3E}" dt="2021-03-01T17:44:04.981" v="936" actId="20577"/>
          <ac:spMkLst>
            <pc:docMk/>
            <pc:sldMk cId="3339842649" sldId="263"/>
            <ac:spMk id="3" creationId="{318C03B8-2ACA-4231-8BF4-4600150A976A}"/>
          </ac:spMkLst>
        </pc:spChg>
      </pc:sldChg>
      <pc:sldChg chg="modSp new mod">
        <pc:chgData name="Stacey Mayo" userId="3eacf37a3d3573c7" providerId="LiveId" clId="{8875C10E-61BA-48D8-9D4C-4A9D5CB56F3E}" dt="2021-03-01T17:47:35.796" v="1877" actId="20577"/>
        <pc:sldMkLst>
          <pc:docMk/>
          <pc:sldMk cId="3075900462" sldId="264"/>
        </pc:sldMkLst>
        <pc:spChg chg="mod">
          <ac:chgData name="Stacey Mayo" userId="3eacf37a3d3573c7" providerId="LiveId" clId="{8875C10E-61BA-48D8-9D4C-4A9D5CB56F3E}" dt="2021-03-01T17:44:18.507" v="974" actId="20577"/>
          <ac:spMkLst>
            <pc:docMk/>
            <pc:sldMk cId="3075900462" sldId="264"/>
            <ac:spMk id="2" creationId="{41019203-ECFC-4878-B315-A31DFD7DECCF}"/>
          </ac:spMkLst>
        </pc:spChg>
        <pc:spChg chg="mod">
          <ac:chgData name="Stacey Mayo" userId="3eacf37a3d3573c7" providerId="LiveId" clId="{8875C10E-61BA-48D8-9D4C-4A9D5CB56F3E}" dt="2021-03-01T17:47:35.796" v="1877" actId="20577"/>
          <ac:spMkLst>
            <pc:docMk/>
            <pc:sldMk cId="3075900462" sldId="264"/>
            <ac:spMk id="3" creationId="{C14E23A5-3676-4BE7-A5EB-3E0BCB5E461D}"/>
          </ac:spMkLst>
        </pc:spChg>
      </pc:sldChg>
      <pc:sldChg chg="modSp new mod">
        <pc:chgData name="Stacey Mayo" userId="3eacf37a3d3573c7" providerId="LiveId" clId="{8875C10E-61BA-48D8-9D4C-4A9D5CB56F3E}" dt="2021-03-01T17:47:14.851" v="1757" actId="20577"/>
        <pc:sldMkLst>
          <pc:docMk/>
          <pc:sldMk cId="293675545" sldId="265"/>
        </pc:sldMkLst>
        <pc:spChg chg="mod">
          <ac:chgData name="Stacey Mayo" userId="3eacf37a3d3573c7" providerId="LiveId" clId="{8875C10E-61BA-48D8-9D4C-4A9D5CB56F3E}" dt="2021-03-01T17:46:42.653" v="1726" actId="20577"/>
          <ac:spMkLst>
            <pc:docMk/>
            <pc:sldMk cId="293675545" sldId="265"/>
            <ac:spMk id="2" creationId="{214B7367-68E6-40E7-9DDA-84C53CFC5133}"/>
          </ac:spMkLst>
        </pc:spChg>
        <pc:spChg chg="mod">
          <ac:chgData name="Stacey Mayo" userId="3eacf37a3d3573c7" providerId="LiveId" clId="{8875C10E-61BA-48D8-9D4C-4A9D5CB56F3E}" dt="2021-03-01T17:47:14.851" v="1757" actId="20577"/>
          <ac:spMkLst>
            <pc:docMk/>
            <pc:sldMk cId="293675545" sldId="265"/>
            <ac:spMk id="3" creationId="{638A9F8B-3CF4-44FC-945D-B968AB4C0C18}"/>
          </ac:spMkLst>
        </pc:spChg>
      </pc:sldChg>
    </pc:docChg>
  </pc:docChgLst>
  <pc:docChgLst>
    <pc:chgData name="Stacey Mayo" userId="3eacf37a3d3573c7" providerId="LiveId" clId="{E3D81098-FE9B-46B2-85E4-F187271A3CAA}"/>
    <pc:docChg chg="undo custSel addSld modSld">
      <pc:chgData name="Stacey Mayo" userId="3eacf37a3d3573c7" providerId="LiveId" clId="{E3D81098-FE9B-46B2-85E4-F187271A3CAA}" dt="2021-02-11T20:15:39.759" v="1665" actId="20577"/>
      <pc:docMkLst>
        <pc:docMk/>
      </pc:docMkLst>
      <pc:sldChg chg="addSp modSp new mod setBg">
        <pc:chgData name="Stacey Mayo" userId="3eacf37a3d3573c7" providerId="LiveId" clId="{E3D81098-FE9B-46B2-85E4-F187271A3CAA}" dt="2021-02-11T16:32:54.020" v="379" actId="20577"/>
        <pc:sldMkLst>
          <pc:docMk/>
          <pc:sldMk cId="661718576" sldId="257"/>
        </pc:sldMkLst>
        <pc:spChg chg="mod">
          <ac:chgData name="Stacey Mayo" userId="3eacf37a3d3573c7" providerId="LiveId" clId="{E3D81098-FE9B-46B2-85E4-F187271A3CAA}" dt="2021-02-11T16:25:53.276" v="297" actId="26606"/>
          <ac:spMkLst>
            <pc:docMk/>
            <pc:sldMk cId="661718576" sldId="257"/>
            <ac:spMk id="2" creationId="{5BE4322B-FD4C-4726-9931-71972C4000F4}"/>
          </ac:spMkLst>
        </pc:spChg>
        <pc:spChg chg="mod">
          <ac:chgData name="Stacey Mayo" userId="3eacf37a3d3573c7" providerId="LiveId" clId="{E3D81098-FE9B-46B2-85E4-F187271A3CAA}" dt="2021-02-11T16:32:54.020" v="379" actId="20577"/>
          <ac:spMkLst>
            <pc:docMk/>
            <pc:sldMk cId="661718576" sldId="257"/>
            <ac:spMk id="3" creationId="{9452981F-8BCF-4B2A-AA29-F26C3F431E9B}"/>
          </ac:spMkLst>
        </pc:spChg>
        <pc:picChg chg="add">
          <ac:chgData name="Stacey Mayo" userId="3eacf37a3d3573c7" providerId="LiveId" clId="{E3D81098-FE9B-46B2-85E4-F187271A3CAA}" dt="2021-02-11T16:25:53.276" v="297" actId="26606"/>
          <ac:picMkLst>
            <pc:docMk/>
            <pc:sldMk cId="661718576" sldId="257"/>
            <ac:picMk id="5" creationId="{A7E74BC2-990B-4913-842E-5C89B09CAAC9}"/>
          </ac:picMkLst>
        </pc:picChg>
        <pc:cxnChg chg="add">
          <ac:chgData name="Stacey Mayo" userId="3eacf37a3d3573c7" providerId="LiveId" clId="{E3D81098-FE9B-46B2-85E4-F187271A3CAA}" dt="2021-02-11T16:25:53.276" v="297" actId="26606"/>
          <ac:cxnSpMkLst>
            <pc:docMk/>
            <pc:sldMk cId="661718576" sldId="257"/>
            <ac:cxnSpMk id="9" creationId="{A7F400EE-A8A5-48AF-B4D6-291B52C6F0B0}"/>
          </ac:cxnSpMkLst>
        </pc:cxnChg>
      </pc:sldChg>
      <pc:sldChg chg="addSp modSp new mod setBg">
        <pc:chgData name="Stacey Mayo" userId="3eacf37a3d3573c7" providerId="LiveId" clId="{E3D81098-FE9B-46B2-85E4-F187271A3CAA}" dt="2021-02-11T20:15:39.759" v="1665" actId="20577"/>
        <pc:sldMkLst>
          <pc:docMk/>
          <pc:sldMk cId="3029504674" sldId="258"/>
        </pc:sldMkLst>
        <pc:spChg chg="mod">
          <ac:chgData name="Stacey Mayo" userId="3eacf37a3d3573c7" providerId="LiveId" clId="{E3D81098-FE9B-46B2-85E4-F187271A3CAA}" dt="2021-02-11T20:00:43.360" v="1187" actId="26606"/>
          <ac:spMkLst>
            <pc:docMk/>
            <pc:sldMk cId="3029504674" sldId="258"/>
            <ac:spMk id="2" creationId="{3F0D64D0-214D-439C-80E5-AA92003862B3}"/>
          </ac:spMkLst>
        </pc:spChg>
        <pc:spChg chg="mod">
          <ac:chgData name="Stacey Mayo" userId="3eacf37a3d3573c7" providerId="LiveId" clId="{E3D81098-FE9B-46B2-85E4-F187271A3CAA}" dt="2021-02-11T20:15:39.759" v="1665" actId="20577"/>
          <ac:spMkLst>
            <pc:docMk/>
            <pc:sldMk cId="3029504674" sldId="258"/>
            <ac:spMk id="3" creationId="{9888A0D3-1970-4B4F-BB0D-A64156435D4D}"/>
          </ac:spMkLst>
        </pc:spChg>
        <pc:spChg chg="add">
          <ac:chgData name="Stacey Mayo" userId="3eacf37a3d3573c7" providerId="LiveId" clId="{E3D81098-FE9B-46B2-85E4-F187271A3CAA}" dt="2021-02-11T20:00:43.360" v="1187" actId="26606"/>
          <ac:spMkLst>
            <pc:docMk/>
            <pc:sldMk cId="3029504674" sldId="258"/>
            <ac:spMk id="8" creationId="{1B15ED52-F352-441B-82BF-E0EA34836D08}"/>
          </ac:spMkLst>
        </pc:spChg>
        <pc:spChg chg="add">
          <ac:chgData name="Stacey Mayo" userId="3eacf37a3d3573c7" providerId="LiveId" clId="{E3D81098-FE9B-46B2-85E4-F187271A3CAA}" dt="2021-02-11T20:00:43.360" v="1187" actId="26606"/>
          <ac:spMkLst>
            <pc:docMk/>
            <pc:sldMk cId="3029504674" sldId="258"/>
            <ac:spMk id="10" creationId="{3B2E3793-BFE6-45A2-9B7B-E18844431C99}"/>
          </ac:spMkLst>
        </pc:spChg>
        <pc:spChg chg="add">
          <ac:chgData name="Stacey Mayo" userId="3eacf37a3d3573c7" providerId="LiveId" clId="{E3D81098-FE9B-46B2-85E4-F187271A3CAA}" dt="2021-02-11T20:00:43.360" v="1187" actId="26606"/>
          <ac:spMkLst>
            <pc:docMk/>
            <pc:sldMk cId="3029504674" sldId="258"/>
            <ac:spMk id="12" creationId="{BC4C4868-CB8F-4AF9-9CDB-8108F2C19B67}"/>
          </ac:spMkLst>
        </pc:spChg>
        <pc:spChg chg="add">
          <ac:chgData name="Stacey Mayo" userId="3eacf37a3d3573c7" providerId="LiveId" clId="{E3D81098-FE9B-46B2-85E4-F187271A3CAA}" dt="2021-02-11T20:00:43.360" v="1187" actId="26606"/>
          <ac:spMkLst>
            <pc:docMk/>
            <pc:sldMk cId="3029504674" sldId="258"/>
            <ac:spMk id="14" creationId="{375E0459-6403-40CD-989D-56A4407CA12E}"/>
          </ac:spMkLst>
        </pc:spChg>
        <pc:spChg chg="add">
          <ac:chgData name="Stacey Mayo" userId="3eacf37a3d3573c7" providerId="LiveId" clId="{E3D81098-FE9B-46B2-85E4-F187271A3CAA}" dt="2021-02-11T20:00:43.360" v="1187" actId="26606"/>
          <ac:spMkLst>
            <pc:docMk/>
            <pc:sldMk cId="3029504674" sldId="258"/>
            <ac:spMk id="16" creationId="{53E5B1A8-3AC9-4BD1-9BBC-78CA94F2D1BA}"/>
          </ac:spMkLst>
        </pc:spChg>
      </pc:sldChg>
      <pc:sldChg chg="modSp new mod">
        <pc:chgData name="Stacey Mayo" userId="3eacf37a3d3573c7" providerId="LiveId" clId="{E3D81098-FE9B-46B2-85E4-F187271A3CAA}" dt="2021-02-11T20:03:22.008" v="1661" actId="20577"/>
        <pc:sldMkLst>
          <pc:docMk/>
          <pc:sldMk cId="67049013" sldId="259"/>
        </pc:sldMkLst>
        <pc:spChg chg="mod">
          <ac:chgData name="Stacey Mayo" userId="3eacf37a3d3573c7" providerId="LiveId" clId="{E3D81098-FE9B-46B2-85E4-F187271A3CAA}" dt="2021-02-11T20:01:22.885" v="1206" actId="20577"/>
          <ac:spMkLst>
            <pc:docMk/>
            <pc:sldMk cId="67049013" sldId="259"/>
            <ac:spMk id="2" creationId="{F1D0CABE-8C19-4B60-BE34-F4238F15E7F2}"/>
          </ac:spMkLst>
        </pc:spChg>
        <pc:spChg chg="mod">
          <ac:chgData name="Stacey Mayo" userId="3eacf37a3d3573c7" providerId="LiveId" clId="{E3D81098-FE9B-46B2-85E4-F187271A3CAA}" dt="2021-02-11T20:03:22.008" v="1661" actId="20577"/>
          <ac:spMkLst>
            <pc:docMk/>
            <pc:sldMk cId="67049013" sldId="259"/>
            <ac:spMk id="3" creationId="{3A316CC2-F537-4544-8F6F-915836947F06}"/>
          </ac:spMkLst>
        </pc:spChg>
      </pc:sldChg>
      <pc:sldChg chg="new">
        <pc:chgData name="Stacey Mayo" userId="3eacf37a3d3573c7" providerId="LiveId" clId="{E3D81098-FE9B-46B2-85E4-F187271A3CAA}" dt="2021-02-11T20:05:38.661" v="1663" actId="680"/>
        <pc:sldMkLst>
          <pc:docMk/>
          <pc:sldMk cId="3305528137" sldId="260"/>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B9E209-0449-463B-AFD6-9FC99C787FC8}"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45664EF3-8940-4632-9330-06C0B48530CD}">
      <dgm:prSet/>
      <dgm:spPr/>
      <dgm:t>
        <a:bodyPr/>
        <a:lstStyle/>
        <a:p>
          <a:r>
            <a:rPr lang="en-US"/>
            <a:t>How to give test</a:t>
          </a:r>
        </a:p>
      </dgm:t>
    </dgm:pt>
    <dgm:pt modelId="{48208A9A-F221-4BCC-B94D-B642369E8332}" type="parTrans" cxnId="{8A98CE8A-45CF-4BA4-A245-5563100090C1}">
      <dgm:prSet/>
      <dgm:spPr/>
      <dgm:t>
        <a:bodyPr/>
        <a:lstStyle/>
        <a:p>
          <a:endParaRPr lang="en-US"/>
        </a:p>
      </dgm:t>
    </dgm:pt>
    <dgm:pt modelId="{D335E52F-68A4-4F28-A7C0-1C3D7BE2E616}" type="sibTrans" cxnId="{8A98CE8A-45CF-4BA4-A245-5563100090C1}">
      <dgm:prSet/>
      <dgm:spPr/>
      <dgm:t>
        <a:bodyPr/>
        <a:lstStyle/>
        <a:p>
          <a:endParaRPr lang="en-US"/>
        </a:p>
      </dgm:t>
    </dgm:pt>
    <dgm:pt modelId="{3566002A-AA1B-432A-84B4-D8C0404E1635}">
      <dgm:prSet/>
      <dgm:spPr/>
      <dgm:t>
        <a:bodyPr/>
        <a:lstStyle/>
        <a:p>
          <a:r>
            <a:rPr lang="en-US"/>
            <a:t>Who is giving the test</a:t>
          </a:r>
        </a:p>
      </dgm:t>
    </dgm:pt>
    <dgm:pt modelId="{A967CEA2-65D5-4FC5-AEAC-E187DE20EE3F}" type="parTrans" cxnId="{2E49C061-C703-4B0E-9D40-63C6AB265040}">
      <dgm:prSet/>
      <dgm:spPr/>
      <dgm:t>
        <a:bodyPr/>
        <a:lstStyle/>
        <a:p>
          <a:endParaRPr lang="en-US"/>
        </a:p>
      </dgm:t>
    </dgm:pt>
    <dgm:pt modelId="{D463920A-DE0B-4A2C-BF50-4AA72F34222E}" type="sibTrans" cxnId="{2E49C061-C703-4B0E-9D40-63C6AB265040}">
      <dgm:prSet/>
      <dgm:spPr/>
      <dgm:t>
        <a:bodyPr/>
        <a:lstStyle/>
        <a:p>
          <a:endParaRPr lang="en-US"/>
        </a:p>
      </dgm:t>
    </dgm:pt>
    <dgm:pt modelId="{53E08D3A-5B09-4D82-92AC-C5161C0B40DA}">
      <dgm:prSet/>
      <dgm:spPr/>
      <dgm:t>
        <a:bodyPr/>
        <a:lstStyle/>
        <a:p>
          <a:r>
            <a:rPr lang="en-US"/>
            <a:t>When the test is being given</a:t>
          </a:r>
        </a:p>
      </dgm:t>
    </dgm:pt>
    <dgm:pt modelId="{1526FCAD-93C9-4C7D-9B00-0B1E5BBC9D45}" type="parTrans" cxnId="{E1AEF972-344B-4CFC-9710-8B9364CB60BE}">
      <dgm:prSet/>
      <dgm:spPr/>
      <dgm:t>
        <a:bodyPr/>
        <a:lstStyle/>
        <a:p>
          <a:endParaRPr lang="en-US"/>
        </a:p>
      </dgm:t>
    </dgm:pt>
    <dgm:pt modelId="{541DC5B5-AAA1-4E01-94F2-AB80F663658D}" type="sibTrans" cxnId="{E1AEF972-344B-4CFC-9710-8B9364CB60BE}">
      <dgm:prSet/>
      <dgm:spPr/>
      <dgm:t>
        <a:bodyPr/>
        <a:lstStyle/>
        <a:p>
          <a:endParaRPr lang="en-US"/>
        </a:p>
      </dgm:t>
    </dgm:pt>
    <dgm:pt modelId="{CA69BE7A-ACCC-4B0D-9FF5-0BE63D1B62D0}">
      <dgm:prSet/>
      <dgm:spPr/>
      <dgm:t>
        <a:bodyPr/>
        <a:lstStyle/>
        <a:p>
          <a:r>
            <a:rPr lang="en-US"/>
            <a:t>Make sure everyone knows what they are doing</a:t>
          </a:r>
        </a:p>
      </dgm:t>
    </dgm:pt>
    <dgm:pt modelId="{F6C73E7F-DC1C-4386-99B6-28467AD50D43}" type="parTrans" cxnId="{9E18705B-0F7D-428F-80FC-5528ED55D427}">
      <dgm:prSet/>
      <dgm:spPr/>
      <dgm:t>
        <a:bodyPr/>
        <a:lstStyle/>
        <a:p>
          <a:endParaRPr lang="en-US"/>
        </a:p>
      </dgm:t>
    </dgm:pt>
    <dgm:pt modelId="{49E45BDA-F00B-483E-8D90-6ECB0F972808}" type="sibTrans" cxnId="{9E18705B-0F7D-428F-80FC-5528ED55D427}">
      <dgm:prSet/>
      <dgm:spPr/>
      <dgm:t>
        <a:bodyPr/>
        <a:lstStyle/>
        <a:p>
          <a:endParaRPr lang="en-US"/>
        </a:p>
      </dgm:t>
    </dgm:pt>
    <dgm:pt modelId="{B797A3EA-9193-433A-8035-975CD000356D}">
      <dgm:prSet/>
      <dgm:spPr/>
      <dgm:t>
        <a:bodyPr/>
        <a:lstStyle/>
        <a:p>
          <a:r>
            <a:rPr lang="en-US"/>
            <a:t>KIDS BEFORE TESTS. If the kid is breaking down or getting upset, PLEASE stop them from testing and send them to the “after” room to calm down for a bit. </a:t>
          </a:r>
        </a:p>
      </dgm:t>
    </dgm:pt>
    <dgm:pt modelId="{CC37F95C-1B08-4C3B-8D5A-46CBCC72ABC1}" type="parTrans" cxnId="{4B21D654-C0C6-4672-BFBF-B3B37A845987}">
      <dgm:prSet/>
      <dgm:spPr/>
      <dgm:t>
        <a:bodyPr/>
        <a:lstStyle/>
        <a:p>
          <a:endParaRPr lang="en-US"/>
        </a:p>
      </dgm:t>
    </dgm:pt>
    <dgm:pt modelId="{58881929-845D-48F2-A81B-E1B7217EC351}" type="sibTrans" cxnId="{4B21D654-C0C6-4672-BFBF-B3B37A845987}">
      <dgm:prSet/>
      <dgm:spPr/>
      <dgm:t>
        <a:bodyPr/>
        <a:lstStyle/>
        <a:p>
          <a:endParaRPr lang="en-US"/>
        </a:p>
      </dgm:t>
    </dgm:pt>
    <dgm:pt modelId="{F9D1E231-1AC8-4932-87F5-1FCFF50D4617}" type="pres">
      <dgm:prSet presAssocID="{78B9E209-0449-463B-AFD6-9FC99C787FC8}" presName="vert0" presStyleCnt="0">
        <dgm:presLayoutVars>
          <dgm:dir/>
          <dgm:animOne val="branch"/>
          <dgm:animLvl val="lvl"/>
        </dgm:presLayoutVars>
      </dgm:prSet>
      <dgm:spPr/>
    </dgm:pt>
    <dgm:pt modelId="{D0FB82B7-12C9-4E40-B47B-326EAF3C94A0}" type="pres">
      <dgm:prSet presAssocID="{45664EF3-8940-4632-9330-06C0B48530CD}" presName="thickLine" presStyleLbl="alignNode1" presStyleIdx="0" presStyleCnt="5"/>
      <dgm:spPr/>
    </dgm:pt>
    <dgm:pt modelId="{87E3CBE0-8C11-489A-83E1-AD597031BE6B}" type="pres">
      <dgm:prSet presAssocID="{45664EF3-8940-4632-9330-06C0B48530CD}" presName="horz1" presStyleCnt="0"/>
      <dgm:spPr/>
    </dgm:pt>
    <dgm:pt modelId="{10C77C9D-21FC-46D7-B93A-E2EA96C070E5}" type="pres">
      <dgm:prSet presAssocID="{45664EF3-8940-4632-9330-06C0B48530CD}" presName="tx1" presStyleLbl="revTx" presStyleIdx="0" presStyleCnt="5"/>
      <dgm:spPr/>
    </dgm:pt>
    <dgm:pt modelId="{C17623F1-15A5-488F-AF6D-9CBA8BAC9359}" type="pres">
      <dgm:prSet presAssocID="{45664EF3-8940-4632-9330-06C0B48530CD}" presName="vert1" presStyleCnt="0"/>
      <dgm:spPr/>
    </dgm:pt>
    <dgm:pt modelId="{DEF0FA86-AAC5-4ED0-BF76-31CFBDE5A93E}" type="pres">
      <dgm:prSet presAssocID="{3566002A-AA1B-432A-84B4-D8C0404E1635}" presName="thickLine" presStyleLbl="alignNode1" presStyleIdx="1" presStyleCnt="5"/>
      <dgm:spPr/>
    </dgm:pt>
    <dgm:pt modelId="{4295F406-7A73-4EC6-B563-CDD3C90B5EF1}" type="pres">
      <dgm:prSet presAssocID="{3566002A-AA1B-432A-84B4-D8C0404E1635}" presName="horz1" presStyleCnt="0"/>
      <dgm:spPr/>
    </dgm:pt>
    <dgm:pt modelId="{21F26D01-AB18-4FCE-BD3A-499C2B15910B}" type="pres">
      <dgm:prSet presAssocID="{3566002A-AA1B-432A-84B4-D8C0404E1635}" presName="tx1" presStyleLbl="revTx" presStyleIdx="1" presStyleCnt="5"/>
      <dgm:spPr/>
    </dgm:pt>
    <dgm:pt modelId="{4000C555-AB7D-43C5-BE56-C2277574DA55}" type="pres">
      <dgm:prSet presAssocID="{3566002A-AA1B-432A-84B4-D8C0404E1635}" presName="vert1" presStyleCnt="0"/>
      <dgm:spPr/>
    </dgm:pt>
    <dgm:pt modelId="{ABB58548-89FD-4DB4-A588-4027A05EBF45}" type="pres">
      <dgm:prSet presAssocID="{53E08D3A-5B09-4D82-92AC-C5161C0B40DA}" presName="thickLine" presStyleLbl="alignNode1" presStyleIdx="2" presStyleCnt="5"/>
      <dgm:spPr/>
    </dgm:pt>
    <dgm:pt modelId="{47720255-5C41-4906-AFD4-5A8A159BF8E2}" type="pres">
      <dgm:prSet presAssocID="{53E08D3A-5B09-4D82-92AC-C5161C0B40DA}" presName="horz1" presStyleCnt="0"/>
      <dgm:spPr/>
    </dgm:pt>
    <dgm:pt modelId="{A54C51CF-1F7C-434D-A8A4-440B6FC3D39A}" type="pres">
      <dgm:prSet presAssocID="{53E08D3A-5B09-4D82-92AC-C5161C0B40DA}" presName="tx1" presStyleLbl="revTx" presStyleIdx="2" presStyleCnt="5"/>
      <dgm:spPr/>
    </dgm:pt>
    <dgm:pt modelId="{22CFDF01-0DB0-4A35-A3CA-3C353E33EC4F}" type="pres">
      <dgm:prSet presAssocID="{53E08D3A-5B09-4D82-92AC-C5161C0B40DA}" presName="vert1" presStyleCnt="0"/>
      <dgm:spPr/>
    </dgm:pt>
    <dgm:pt modelId="{75B16FDE-72F5-4A9A-9623-ECC780242E37}" type="pres">
      <dgm:prSet presAssocID="{CA69BE7A-ACCC-4B0D-9FF5-0BE63D1B62D0}" presName="thickLine" presStyleLbl="alignNode1" presStyleIdx="3" presStyleCnt="5"/>
      <dgm:spPr/>
    </dgm:pt>
    <dgm:pt modelId="{6891DF67-33C2-4A86-9AE5-4BFF7BD0D81C}" type="pres">
      <dgm:prSet presAssocID="{CA69BE7A-ACCC-4B0D-9FF5-0BE63D1B62D0}" presName="horz1" presStyleCnt="0"/>
      <dgm:spPr/>
    </dgm:pt>
    <dgm:pt modelId="{B507AD6F-4F6F-45C8-841A-367D43D2A55B}" type="pres">
      <dgm:prSet presAssocID="{CA69BE7A-ACCC-4B0D-9FF5-0BE63D1B62D0}" presName="tx1" presStyleLbl="revTx" presStyleIdx="3" presStyleCnt="5"/>
      <dgm:spPr/>
    </dgm:pt>
    <dgm:pt modelId="{989DABBC-8E80-4954-B82D-7A9898741D4C}" type="pres">
      <dgm:prSet presAssocID="{CA69BE7A-ACCC-4B0D-9FF5-0BE63D1B62D0}" presName="vert1" presStyleCnt="0"/>
      <dgm:spPr/>
    </dgm:pt>
    <dgm:pt modelId="{19AC2229-1267-4D35-B4AC-AB1801DDBE9B}" type="pres">
      <dgm:prSet presAssocID="{B797A3EA-9193-433A-8035-975CD000356D}" presName="thickLine" presStyleLbl="alignNode1" presStyleIdx="4" presStyleCnt="5"/>
      <dgm:spPr/>
    </dgm:pt>
    <dgm:pt modelId="{5209EDE1-56D4-4807-A4D7-194FFA392B61}" type="pres">
      <dgm:prSet presAssocID="{B797A3EA-9193-433A-8035-975CD000356D}" presName="horz1" presStyleCnt="0"/>
      <dgm:spPr/>
    </dgm:pt>
    <dgm:pt modelId="{DEC7AFF8-BF51-4DB9-BF7D-B1B39E84405B}" type="pres">
      <dgm:prSet presAssocID="{B797A3EA-9193-433A-8035-975CD000356D}" presName="tx1" presStyleLbl="revTx" presStyleIdx="4" presStyleCnt="5"/>
      <dgm:spPr/>
    </dgm:pt>
    <dgm:pt modelId="{7E9F7AC7-4259-4110-B61E-E61C8ED7D70E}" type="pres">
      <dgm:prSet presAssocID="{B797A3EA-9193-433A-8035-975CD000356D}" presName="vert1" presStyleCnt="0"/>
      <dgm:spPr/>
    </dgm:pt>
  </dgm:ptLst>
  <dgm:cxnLst>
    <dgm:cxn modelId="{34832004-3EFC-449D-9D52-406CB8390BCF}" type="presOf" srcId="{53E08D3A-5B09-4D82-92AC-C5161C0B40DA}" destId="{A54C51CF-1F7C-434D-A8A4-440B6FC3D39A}" srcOrd="0" destOrd="0" presId="urn:microsoft.com/office/officeart/2008/layout/LinedList"/>
    <dgm:cxn modelId="{6C07471A-B7B5-4B5B-977F-EBF288C2926C}" type="presOf" srcId="{45664EF3-8940-4632-9330-06C0B48530CD}" destId="{10C77C9D-21FC-46D7-B93A-E2EA96C070E5}" srcOrd="0" destOrd="0" presId="urn:microsoft.com/office/officeart/2008/layout/LinedList"/>
    <dgm:cxn modelId="{91E3AC29-18D1-45D4-8999-C11563129608}" type="presOf" srcId="{CA69BE7A-ACCC-4B0D-9FF5-0BE63D1B62D0}" destId="{B507AD6F-4F6F-45C8-841A-367D43D2A55B}" srcOrd="0" destOrd="0" presId="urn:microsoft.com/office/officeart/2008/layout/LinedList"/>
    <dgm:cxn modelId="{9E18705B-0F7D-428F-80FC-5528ED55D427}" srcId="{78B9E209-0449-463B-AFD6-9FC99C787FC8}" destId="{CA69BE7A-ACCC-4B0D-9FF5-0BE63D1B62D0}" srcOrd="3" destOrd="0" parTransId="{F6C73E7F-DC1C-4386-99B6-28467AD50D43}" sibTransId="{49E45BDA-F00B-483E-8D90-6ECB0F972808}"/>
    <dgm:cxn modelId="{EC9C2E5D-E575-4F43-B85F-3FAE4E11AAEA}" type="presOf" srcId="{3566002A-AA1B-432A-84B4-D8C0404E1635}" destId="{21F26D01-AB18-4FCE-BD3A-499C2B15910B}" srcOrd="0" destOrd="0" presId="urn:microsoft.com/office/officeart/2008/layout/LinedList"/>
    <dgm:cxn modelId="{2E49C061-C703-4B0E-9D40-63C6AB265040}" srcId="{78B9E209-0449-463B-AFD6-9FC99C787FC8}" destId="{3566002A-AA1B-432A-84B4-D8C0404E1635}" srcOrd="1" destOrd="0" parTransId="{A967CEA2-65D5-4FC5-AEAC-E187DE20EE3F}" sibTransId="{D463920A-DE0B-4A2C-BF50-4AA72F34222E}"/>
    <dgm:cxn modelId="{E1AEF972-344B-4CFC-9710-8B9364CB60BE}" srcId="{78B9E209-0449-463B-AFD6-9FC99C787FC8}" destId="{53E08D3A-5B09-4D82-92AC-C5161C0B40DA}" srcOrd="2" destOrd="0" parTransId="{1526FCAD-93C9-4C7D-9B00-0B1E5BBC9D45}" sibTransId="{541DC5B5-AAA1-4E01-94F2-AB80F663658D}"/>
    <dgm:cxn modelId="{4B21D654-C0C6-4672-BFBF-B3B37A845987}" srcId="{78B9E209-0449-463B-AFD6-9FC99C787FC8}" destId="{B797A3EA-9193-433A-8035-975CD000356D}" srcOrd="4" destOrd="0" parTransId="{CC37F95C-1B08-4C3B-8D5A-46CBCC72ABC1}" sibTransId="{58881929-845D-48F2-A81B-E1B7217EC351}"/>
    <dgm:cxn modelId="{1D16E37C-DECD-40AC-98EB-EE207C782F03}" type="presOf" srcId="{78B9E209-0449-463B-AFD6-9FC99C787FC8}" destId="{F9D1E231-1AC8-4932-87F5-1FCFF50D4617}" srcOrd="0" destOrd="0" presId="urn:microsoft.com/office/officeart/2008/layout/LinedList"/>
    <dgm:cxn modelId="{8A98CE8A-45CF-4BA4-A245-5563100090C1}" srcId="{78B9E209-0449-463B-AFD6-9FC99C787FC8}" destId="{45664EF3-8940-4632-9330-06C0B48530CD}" srcOrd="0" destOrd="0" parTransId="{48208A9A-F221-4BCC-B94D-B642369E8332}" sibTransId="{D335E52F-68A4-4F28-A7C0-1C3D7BE2E616}"/>
    <dgm:cxn modelId="{097798EC-FEF3-41CB-8FC1-66888DA50AE1}" type="presOf" srcId="{B797A3EA-9193-433A-8035-975CD000356D}" destId="{DEC7AFF8-BF51-4DB9-BF7D-B1B39E84405B}" srcOrd="0" destOrd="0" presId="urn:microsoft.com/office/officeart/2008/layout/LinedList"/>
    <dgm:cxn modelId="{837D75EC-A72B-4B16-95E6-FAB0B27912CD}" type="presParOf" srcId="{F9D1E231-1AC8-4932-87F5-1FCFF50D4617}" destId="{D0FB82B7-12C9-4E40-B47B-326EAF3C94A0}" srcOrd="0" destOrd="0" presId="urn:microsoft.com/office/officeart/2008/layout/LinedList"/>
    <dgm:cxn modelId="{F5911943-3493-4B02-84FB-248DA0B0A9B7}" type="presParOf" srcId="{F9D1E231-1AC8-4932-87F5-1FCFF50D4617}" destId="{87E3CBE0-8C11-489A-83E1-AD597031BE6B}" srcOrd="1" destOrd="0" presId="urn:microsoft.com/office/officeart/2008/layout/LinedList"/>
    <dgm:cxn modelId="{74AC0114-9E60-4474-9476-F803EB83D226}" type="presParOf" srcId="{87E3CBE0-8C11-489A-83E1-AD597031BE6B}" destId="{10C77C9D-21FC-46D7-B93A-E2EA96C070E5}" srcOrd="0" destOrd="0" presId="urn:microsoft.com/office/officeart/2008/layout/LinedList"/>
    <dgm:cxn modelId="{28309C4C-AFF8-48E7-953D-F2B696E2556F}" type="presParOf" srcId="{87E3CBE0-8C11-489A-83E1-AD597031BE6B}" destId="{C17623F1-15A5-488F-AF6D-9CBA8BAC9359}" srcOrd="1" destOrd="0" presId="urn:microsoft.com/office/officeart/2008/layout/LinedList"/>
    <dgm:cxn modelId="{A29A85A1-0A78-4188-B785-51391A730C14}" type="presParOf" srcId="{F9D1E231-1AC8-4932-87F5-1FCFF50D4617}" destId="{DEF0FA86-AAC5-4ED0-BF76-31CFBDE5A93E}" srcOrd="2" destOrd="0" presId="urn:microsoft.com/office/officeart/2008/layout/LinedList"/>
    <dgm:cxn modelId="{D05005D1-08B6-44D9-88AA-FDBB969EAF85}" type="presParOf" srcId="{F9D1E231-1AC8-4932-87F5-1FCFF50D4617}" destId="{4295F406-7A73-4EC6-B563-CDD3C90B5EF1}" srcOrd="3" destOrd="0" presId="urn:microsoft.com/office/officeart/2008/layout/LinedList"/>
    <dgm:cxn modelId="{7747B777-D508-4378-8134-A2431304B2A5}" type="presParOf" srcId="{4295F406-7A73-4EC6-B563-CDD3C90B5EF1}" destId="{21F26D01-AB18-4FCE-BD3A-499C2B15910B}" srcOrd="0" destOrd="0" presId="urn:microsoft.com/office/officeart/2008/layout/LinedList"/>
    <dgm:cxn modelId="{A78C77B8-20DD-42BA-91D5-A1A52908F5AE}" type="presParOf" srcId="{4295F406-7A73-4EC6-B563-CDD3C90B5EF1}" destId="{4000C555-AB7D-43C5-BE56-C2277574DA55}" srcOrd="1" destOrd="0" presId="urn:microsoft.com/office/officeart/2008/layout/LinedList"/>
    <dgm:cxn modelId="{244075B6-B287-4607-9194-90B9831B566D}" type="presParOf" srcId="{F9D1E231-1AC8-4932-87F5-1FCFF50D4617}" destId="{ABB58548-89FD-4DB4-A588-4027A05EBF45}" srcOrd="4" destOrd="0" presId="urn:microsoft.com/office/officeart/2008/layout/LinedList"/>
    <dgm:cxn modelId="{467B534B-34FE-44A2-90E5-143719B9D2AF}" type="presParOf" srcId="{F9D1E231-1AC8-4932-87F5-1FCFF50D4617}" destId="{47720255-5C41-4906-AFD4-5A8A159BF8E2}" srcOrd="5" destOrd="0" presId="urn:microsoft.com/office/officeart/2008/layout/LinedList"/>
    <dgm:cxn modelId="{EBEAFE68-4E59-46E5-A858-7B3DB1BC488C}" type="presParOf" srcId="{47720255-5C41-4906-AFD4-5A8A159BF8E2}" destId="{A54C51CF-1F7C-434D-A8A4-440B6FC3D39A}" srcOrd="0" destOrd="0" presId="urn:microsoft.com/office/officeart/2008/layout/LinedList"/>
    <dgm:cxn modelId="{46C6DF46-3CAF-4274-8827-D7AE57490EEC}" type="presParOf" srcId="{47720255-5C41-4906-AFD4-5A8A159BF8E2}" destId="{22CFDF01-0DB0-4A35-A3CA-3C353E33EC4F}" srcOrd="1" destOrd="0" presId="urn:microsoft.com/office/officeart/2008/layout/LinedList"/>
    <dgm:cxn modelId="{1A0CC5E2-025B-416C-AD04-1DC1E0AED9F7}" type="presParOf" srcId="{F9D1E231-1AC8-4932-87F5-1FCFF50D4617}" destId="{75B16FDE-72F5-4A9A-9623-ECC780242E37}" srcOrd="6" destOrd="0" presId="urn:microsoft.com/office/officeart/2008/layout/LinedList"/>
    <dgm:cxn modelId="{19F05748-2E91-428A-8F7F-23C2B2B98ABB}" type="presParOf" srcId="{F9D1E231-1AC8-4932-87F5-1FCFF50D4617}" destId="{6891DF67-33C2-4A86-9AE5-4BFF7BD0D81C}" srcOrd="7" destOrd="0" presId="urn:microsoft.com/office/officeart/2008/layout/LinedList"/>
    <dgm:cxn modelId="{30614F6F-AC8E-45FF-AEBC-BAA570D9478F}" type="presParOf" srcId="{6891DF67-33C2-4A86-9AE5-4BFF7BD0D81C}" destId="{B507AD6F-4F6F-45C8-841A-367D43D2A55B}" srcOrd="0" destOrd="0" presId="urn:microsoft.com/office/officeart/2008/layout/LinedList"/>
    <dgm:cxn modelId="{F252D0DF-E1D3-4FB0-B172-C78235B8035A}" type="presParOf" srcId="{6891DF67-33C2-4A86-9AE5-4BFF7BD0D81C}" destId="{989DABBC-8E80-4954-B82D-7A9898741D4C}" srcOrd="1" destOrd="0" presId="urn:microsoft.com/office/officeart/2008/layout/LinedList"/>
    <dgm:cxn modelId="{68C71C3C-C8FA-47FB-B34A-2C010E30E5A8}" type="presParOf" srcId="{F9D1E231-1AC8-4932-87F5-1FCFF50D4617}" destId="{19AC2229-1267-4D35-B4AC-AB1801DDBE9B}" srcOrd="8" destOrd="0" presId="urn:microsoft.com/office/officeart/2008/layout/LinedList"/>
    <dgm:cxn modelId="{BC11DA1F-0B11-4CB7-9F64-18D9FFC34285}" type="presParOf" srcId="{F9D1E231-1AC8-4932-87F5-1FCFF50D4617}" destId="{5209EDE1-56D4-4807-A4D7-194FFA392B61}" srcOrd="9" destOrd="0" presId="urn:microsoft.com/office/officeart/2008/layout/LinedList"/>
    <dgm:cxn modelId="{E5CF5CBE-D3A8-4D0F-B2F3-74DB38882B24}" type="presParOf" srcId="{5209EDE1-56D4-4807-A4D7-194FFA392B61}" destId="{DEC7AFF8-BF51-4DB9-BF7D-B1B39E84405B}" srcOrd="0" destOrd="0" presId="urn:microsoft.com/office/officeart/2008/layout/LinedList"/>
    <dgm:cxn modelId="{7B5CF930-A873-4B79-BFF1-E48CEC9A0458}" type="presParOf" srcId="{5209EDE1-56D4-4807-A4D7-194FFA392B61}" destId="{7E9F7AC7-4259-4110-B61E-E61C8ED7D70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FB82B7-12C9-4E40-B47B-326EAF3C94A0}">
      <dsp:nvSpPr>
        <dsp:cNvPr id="0" name=""/>
        <dsp:cNvSpPr/>
      </dsp:nvSpPr>
      <dsp:spPr>
        <a:xfrm>
          <a:off x="0" y="675"/>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C77C9D-21FC-46D7-B93A-E2EA96C070E5}">
      <dsp:nvSpPr>
        <dsp:cNvPr id="0" name=""/>
        <dsp:cNvSpPr/>
      </dsp:nvSpPr>
      <dsp:spPr>
        <a:xfrm>
          <a:off x="0" y="675"/>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How to give test</a:t>
          </a:r>
        </a:p>
      </dsp:txBody>
      <dsp:txXfrm>
        <a:off x="0" y="675"/>
        <a:ext cx="6900512" cy="1106957"/>
      </dsp:txXfrm>
    </dsp:sp>
    <dsp:sp modelId="{DEF0FA86-AAC5-4ED0-BF76-31CFBDE5A93E}">
      <dsp:nvSpPr>
        <dsp:cNvPr id="0" name=""/>
        <dsp:cNvSpPr/>
      </dsp:nvSpPr>
      <dsp:spPr>
        <a:xfrm>
          <a:off x="0" y="1107633"/>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F26D01-AB18-4FCE-BD3A-499C2B15910B}">
      <dsp:nvSpPr>
        <dsp:cNvPr id="0" name=""/>
        <dsp:cNvSpPr/>
      </dsp:nvSpPr>
      <dsp:spPr>
        <a:xfrm>
          <a:off x="0" y="1107633"/>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Who is giving the test</a:t>
          </a:r>
        </a:p>
      </dsp:txBody>
      <dsp:txXfrm>
        <a:off x="0" y="1107633"/>
        <a:ext cx="6900512" cy="1106957"/>
      </dsp:txXfrm>
    </dsp:sp>
    <dsp:sp modelId="{ABB58548-89FD-4DB4-A588-4027A05EBF45}">
      <dsp:nvSpPr>
        <dsp:cNvPr id="0" name=""/>
        <dsp:cNvSpPr/>
      </dsp:nvSpPr>
      <dsp:spPr>
        <a:xfrm>
          <a:off x="0" y="221459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4C51CF-1F7C-434D-A8A4-440B6FC3D39A}">
      <dsp:nvSpPr>
        <dsp:cNvPr id="0" name=""/>
        <dsp:cNvSpPr/>
      </dsp:nvSpPr>
      <dsp:spPr>
        <a:xfrm>
          <a:off x="0" y="2214591"/>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When the test is being given</a:t>
          </a:r>
        </a:p>
      </dsp:txBody>
      <dsp:txXfrm>
        <a:off x="0" y="2214591"/>
        <a:ext cx="6900512" cy="1106957"/>
      </dsp:txXfrm>
    </dsp:sp>
    <dsp:sp modelId="{75B16FDE-72F5-4A9A-9623-ECC780242E37}">
      <dsp:nvSpPr>
        <dsp:cNvPr id="0" name=""/>
        <dsp:cNvSpPr/>
      </dsp:nvSpPr>
      <dsp:spPr>
        <a:xfrm>
          <a:off x="0" y="3321549"/>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07AD6F-4F6F-45C8-841A-367D43D2A55B}">
      <dsp:nvSpPr>
        <dsp:cNvPr id="0" name=""/>
        <dsp:cNvSpPr/>
      </dsp:nvSpPr>
      <dsp:spPr>
        <a:xfrm>
          <a:off x="0" y="3321549"/>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Make sure everyone knows what they are doing</a:t>
          </a:r>
        </a:p>
      </dsp:txBody>
      <dsp:txXfrm>
        <a:off x="0" y="3321549"/>
        <a:ext cx="6900512" cy="1106957"/>
      </dsp:txXfrm>
    </dsp:sp>
    <dsp:sp modelId="{19AC2229-1267-4D35-B4AC-AB1801DDBE9B}">
      <dsp:nvSpPr>
        <dsp:cNvPr id="0" name=""/>
        <dsp:cNvSpPr/>
      </dsp:nvSpPr>
      <dsp:spPr>
        <a:xfrm>
          <a:off x="0" y="4428507"/>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C7AFF8-BF51-4DB9-BF7D-B1B39E84405B}">
      <dsp:nvSpPr>
        <dsp:cNvPr id="0" name=""/>
        <dsp:cNvSpPr/>
      </dsp:nvSpPr>
      <dsp:spPr>
        <a:xfrm>
          <a:off x="0" y="4428507"/>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KIDS BEFORE TESTS. If the kid is breaking down or getting upset, PLEASE stop them from testing and send them to the “after” room to calm down for a bit. </a:t>
          </a:r>
        </a:p>
      </dsp:txBody>
      <dsp:txXfrm>
        <a:off x="0" y="4428507"/>
        <a:ext cx="6900512" cy="110695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EDD68-2B80-4179-9EFF-C16F7BE83B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2C7D44-8DB8-4931-9C91-5586F6D7AB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5E5EDEC-872D-41DF-AA0A-C8EBB9EECAEA}"/>
              </a:ext>
            </a:extLst>
          </p:cNvPr>
          <p:cNvSpPr>
            <a:spLocks noGrp="1"/>
          </p:cNvSpPr>
          <p:nvPr>
            <p:ph type="dt" sz="half" idx="10"/>
          </p:nvPr>
        </p:nvSpPr>
        <p:spPr/>
        <p:txBody>
          <a:bodyPr/>
          <a:lstStyle/>
          <a:p>
            <a:fld id="{7561BB95-EFCF-4CD0-BE7F-7AD3E165FEBB}" type="datetimeFigureOut">
              <a:rPr lang="en-US" smtClean="0"/>
              <a:t>3/1/2021</a:t>
            </a:fld>
            <a:endParaRPr lang="en-US"/>
          </a:p>
        </p:txBody>
      </p:sp>
      <p:sp>
        <p:nvSpPr>
          <p:cNvPr id="5" name="Footer Placeholder 4">
            <a:extLst>
              <a:ext uri="{FF2B5EF4-FFF2-40B4-BE49-F238E27FC236}">
                <a16:creationId xmlns:a16="http://schemas.microsoft.com/office/drawing/2014/main" id="{69970303-08DB-418D-AA79-AA71BF6F7A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B3ACC3-2F86-4DF1-BFC2-E9B8ACD4872B}"/>
              </a:ext>
            </a:extLst>
          </p:cNvPr>
          <p:cNvSpPr>
            <a:spLocks noGrp="1"/>
          </p:cNvSpPr>
          <p:nvPr>
            <p:ph type="sldNum" sz="quarter" idx="12"/>
          </p:nvPr>
        </p:nvSpPr>
        <p:spPr/>
        <p:txBody>
          <a:bodyPr/>
          <a:lstStyle/>
          <a:p>
            <a:fld id="{AB8484EE-1EA1-4E56-AC54-11C0053A8B96}" type="slidenum">
              <a:rPr lang="en-US" smtClean="0"/>
              <a:t>‹#›</a:t>
            </a:fld>
            <a:endParaRPr lang="en-US"/>
          </a:p>
        </p:txBody>
      </p:sp>
    </p:spTree>
    <p:extLst>
      <p:ext uri="{BB962C8B-B14F-4D97-AF65-F5344CB8AC3E}">
        <p14:creationId xmlns:p14="http://schemas.microsoft.com/office/powerpoint/2010/main" val="1350528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BAD5-DDCE-4EBA-8869-5803A31CA2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E71E39-F1E7-4454-BF74-4991791F5B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28DE4F-C79B-4115-B196-42E30CCAECFB}"/>
              </a:ext>
            </a:extLst>
          </p:cNvPr>
          <p:cNvSpPr>
            <a:spLocks noGrp="1"/>
          </p:cNvSpPr>
          <p:nvPr>
            <p:ph type="dt" sz="half" idx="10"/>
          </p:nvPr>
        </p:nvSpPr>
        <p:spPr/>
        <p:txBody>
          <a:bodyPr/>
          <a:lstStyle/>
          <a:p>
            <a:fld id="{7561BB95-EFCF-4CD0-BE7F-7AD3E165FEBB}" type="datetimeFigureOut">
              <a:rPr lang="en-US" smtClean="0"/>
              <a:t>3/1/2021</a:t>
            </a:fld>
            <a:endParaRPr lang="en-US"/>
          </a:p>
        </p:txBody>
      </p:sp>
      <p:sp>
        <p:nvSpPr>
          <p:cNvPr id="5" name="Footer Placeholder 4">
            <a:extLst>
              <a:ext uri="{FF2B5EF4-FFF2-40B4-BE49-F238E27FC236}">
                <a16:creationId xmlns:a16="http://schemas.microsoft.com/office/drawing/2014/main" id="{F956C4B8-BA92-4A8F-923D-900A854DA7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D9FF16-5834-470C-BA2D-09E4E6CE3C05}"/>
              </a:ext>
            </a:extLst>
          </p:cNvPr>
          <p:cNvSpPr>
            <a:spLocks noGrp="1"/>
          </p:cNvSpPr>
          <p:nvPr>
            <p:ph type="sldNum" sz="quarter" idx="12"/>
          </p:nvPr>
        </p:nvSpPr>
        <p:spPr/>
        <p:txBody>
          <a:bodyPr/>
          <a:lstStyle/>
          <a:p>
            <a:fld id="{AB8484EE-1EA1-4E56-AC54-11C0053A8B96}" type="slidenum">
              <a:rPr lang="en-US" smtClean="0"/>
              <a:t>‹#›</a:t>
            </a:fld>
            <a:endParaRPr lang="en-US"/>
          </a:p>
        </p:txBody>
      </p:sp>
    </p:spTree>
    <p:extLst>
      <p:ext uri="{BB962C8B-B14F-4D97-AF65-F5344CB8AC3E}">
        <p14:creationId xmlns:p14="http://schemas.microsoft.com/office/powerpoint/2010/main" val="2072492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AA75C3-0CFB-41AB-8BC6-DBCCF1EF3FF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68BCC8-4659-4FE1-B5F0-F87F35E78B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2EC5F3-03CE-48EF-BC92-D7D0CDEFF8D4}"/>
              </a:ext>
            </a:extLst>
          </p:cNvPr>
          <p:cNvSpPr>
            <a:spLocks noGrp="1"/>
          </p:cNvSpPr>
          <p:nvPr>
            <p:ph type="dt" sz="half" idx="10"/>
          </p:nvPr>
        </p:nvSpPr>
        <p:spPr/>
        <p:txBody>
          <a:bodyPr/>
          <a:lstStyle/>
          <a:p>
            <a:fld id="{7561BB95-EFCF-4CD0-BE7F-7AD3E165FEBB}" type="datetimeFigureOut">
              <a:rPr lang="en-US" smtClean="0"/>
              <a:t>3/1/2021</a:t>
            </a:fld>
            <a:endParaRPr lang="en-US"/>
          </a:p>
        </p:txBody>
      </p:sp>
      <p:sp>
        <p:nvSpPr>
          <p:cNvPr id="5" name="Footer Placeholder 4">
            <a:extLst>
              <a:ext uri="{FF2B5EF4-FFF2-40B4-BE49-F238E27FC236}">
                <a16:creationId xmlns:a16="http://schemas.microsoft.com/office/drawing/2014/main" id="{123D4EA6-8ECC-4BDD-BFFA-FAD7CC3BEB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1A8546-52A9-42EC-AD86-8A9D6D1D7E52}"/>
              </a:ext>
            </a:extLst>
          </p:cNvPr>
          <p:cNvSpPr>
            <a:spLocks noGrp="1"/>
          </p:cNvSpPr>
          <p:nvPr>
            <p:ph type="sldNum" sz="quarter" idx="12"/>
          </p:nvPr>
        </p:nvSpPr>
        <p:spPr/>
        <p:txBody>
          <a:bodyPr/>
          <a:lstStyle/>
          <a:p>
            <a:fld id="{AB8484EE-1EA1-4E56-AC54-11C0053A8B96}" type="slidenum">
              <a:rPr lang="en-US" smtClean="0"/>
              <a:t>‹#›</a:t>
            </a:fld>
            <a:endParaRPr lang="en-US"/>
          </a:p>
        </p:txBody>
      </p:sp>
    </p:spTree>
    <p:extLst>
      <p:ext uri="{BB962C8B-B14F-4D97-AF65-F5344CB8AC3E}">
        <p14:creationId xmlns:p14="http://schemas.microsoft.com/office/powerpoint/2010/main" val="2778293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5A341-72E6-4F8E-95CA-18B64BE717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A193D8-6285-4DC9-A14A-1A186FDDC9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C2E2DE-57FE-4F8A-BC50-855E1B2A30E8}"/>
              </a:ext>
            </a:extLst>
          </p:cNvPr>
          <p:cNvSpPr>
            <a:spLocks noGrp="1"/>
          </p:cNvSpPr>
          <p:nvPr>
            <p:ph type="dt" sz="half" idx="10"/>
          </p:nvPr>
        </p:nvSpPr>
        <p:spPr/>
        <p:txBody>
          <a:bodyPr/>
          <a:lstStyle/>
          <a:p>
            <a:fld id="{7561BB95-EFCF-4CD0-BE7F-7AD3E165FEBB}" type="datetimeFigureOut">
              <a:rPr lang="en-US" smtClean="0"/>
              <a:t>3/1/2021</a:t>
            </a:fld>
            <a:endParaRPr lang="en-US"/>
          </a:p>
        </p:txBody>
      </p:sp>
      <p:sp>
        <p:nvSpPr>
          <p:cNvPr id="5" name="Footer Placeholder 4">
            <a:extLst>
              <a:ext uri="{FF2B5EF4-FFF2-40B4-BE49-F238E27FC236}">
                <a16:creationId xmlns:a16="http://schemas.microsoft.com/office/drawing/2014/main" id="{4BE237F6-B075-4B09-BBE6-3E82C98FAA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B8FD1B-F815-4BF3-843E-CD9B17A6579B}"/>
              </a:ext>
            </a:extLst>
          </p:cNvPr>
          <p:cNvSpPr>
            <a:spLocks noGrp="1"/>
          </p:cNvSpPr>
          <p:nvPr>
            <p:ph type="sldNum" sz="quarter" idx="12"/>
          </p:nvPr>
        </p:nvSpPr>
        <p:spPr/>
        <p:txBody>
          <a:bodyPr/>
          <a:lstStyle/>
          <a:p>
            <a:fld id="{AB8484EE-1EA1-4E56-AC54-11C0053A8B96}" type="slidenum">
              <a:rPr lang="en-US" smtClean="0"/>
              <a:t>‹#›</a:t>
            </a:fld>
            <a:endParaRPr lang="en-US"/>
          </a:p>
        </p:txBody>
      </p:sp>
    </p:spTree>
    <p:extLst>
      <p:ext uri="{BB962C8B-B14F-4D97-AF65-F5344CB8AC3E}">
        <p14:creationId xmlns:p14="http://schemas.microsoft.com/office/powerpoint/2010/main" val="725176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AFFA2-C87C-4C0F-B3F9-E692396627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9CFA49-70BA-4845-BE9E-E1C868501B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8F671C-2604-4D7A-BBA6-7F2AA610AD29}"/>
              </a:ext>
            </a:extLst>
          </p:cNvPr>
          <p:cNvSpPr>
            <a:spLocks noGrp="1"/>
          </p:cNvSpPr>
          <p:nvPr>
            <p:ph type="dt" sz="half" idx="10"/>
          </p:nvPr>
        </p:nvSpPr>
        <p:spPr/>
        <p:txBody>
          <a:bodyPr/>
          <a:lstStyle/>
          <a:p>
            <a:fld id="{7561BB95-EFCF-4CD0-BE7F-7AD3E165FEBB}" type="datetimeFigureOut">
              <a:rPr lang="en-US" smtClean="0"/>
              <a:t>3/1/2021</a:t>
            </a:fld>
            <a:endParaRPr lang="en-US"/>
          </a:p>
        </p:txBody>
      </p:sp>
      <p:sp>
        <p:nvSpPr>
          <p:cNvPr id="5" name="Footer Placeholder 4">
            <a:extLst>
              <a:ext uri="{FF2B5EF4-FFF2-40B4-BE49-F238E27FC236}">
                <a16:creationId xmlns:a16="http://schemas.microsoft.com/office/drawing/2014/main" id="{CB2B3E7D-41D7-471A-9F5F-2D5307C150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78BFFE-20FA-4AFE-96B6-59472F459EB4}"/>
              </a:ext>
            </a:extLst>
          </p:cNvPr>
          <p:cNvSpPr>
            <a:spLocks noGrp="1"/>
          </p:cNvSpPr>
          <p:nvPr>
            <p:ph type="sldNum" sz="quarter" idx="12"/>
          </p:nvPr>
        </p:nvSpPr>
        <p:spPr/>
        <p:txBody>
          <a:bodyPr/>
          <a:lstStyle/>
          <a:p>
            <a:fld id="{AB8484EE-1EA1-4E56-AC54-11C0053A8B96}" type="slidenum">
              <a:rPr lang="en-US" smtClean="0"/>
              <a:t>‹#›</a:t>
            </a:fld>
            <a:endParaRPr lang="en-US"/>
          </a:p>
        </p:txBody>
      </p:sp>
    </p:spTree>
    <p:extLst>
      <p:ext uri="{BB962C8B-B14F-4D97-AF65-F5344CB8AC3E}">
        <p14:creationId xmlns:p14="http://schemas.microsoft.com/office/powerpoint/2010/main" val="884282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206C1-CE1C-484A-8561-BB9BC171BF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D4D6D1-481B-4D1D-B5ED-BE3F645FFF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9F148A-CCB5-4FBF-A2DF-0DBB47246B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67C4D4-268B-4C91-A281-BCB0240016D7}"/>
              </a:ext>
            </a:extLst>
          </p:cNvPr>
          <p:cNvSpPr>
            <a:spLocks noGrp="1"/>
          </p:cNvSpPr>
          <p:nvPr>
            <p:ph type="dt" sz="half" idx="10"/>
          </p:nvPr>
        </p:nvSpPr>
        <p:spPr/>
        <p:txBody>
          <a:bodyPr/>
          <a:lstStyle/>
          <a:p>
            <a:fld id="{7561BB95-EFCF-4CD0-BE7F-7AD3E165FEBB}" type="datetimeFigureOut">
              <a:rPr lang="en-US" smtClean="0"/>
              <a:t>3/1/2021</a:t>
            </a:fld>
            <a:endParaRPr lang="en-US"/>
          </a:p>
        </p:txBody>
      </p:sp>
      <p:sp>
        <p:nvSpPr>
          <p:cNvPr id="6" name="Footer Placeholder 5">
            <a:extLst>
              <a:ext uri="{FF2B5EF4-FFF2-40B4-BE49-F238E27FC236}">
                <a16:creationId xmlns:a16="http://schemas.microsoft.com/office/drawing/2014/main" id="{A6146693-4A5D-4D8E-AF09-1504811E7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77A215-4C85-47D1-9A74-FE7A30B0C71D}"/>
              </a:ext>
            </a:extLst>
          </p:cNvPr>
          <p:cNvSpPr>
            <a:spLocks noGrp="1"/>
          </p:cNvSpPr>
          <p:nvPr>
            <p:ph type="sldNum" sz="quarter" idx="12"/>
          </p:nvPr>
        </p:nvSpPr>
        <p:spPr/>
        <p:txBody>
          <a:bodyPr/>
          <a:lstStyle/>
          <a:p>
            <a:fld id="{AB8484EE-1EA1-4E56-AC54-11C0053A8B96}" type="slidenum">
              <a:rPr lang="en-US" smtClean="0"/>
              <a:t>‹#›</a:t>
            </a:fld>
            <a:endParaRPr lang="en-US"/>
          </a:p>
        </p:txBody>
      </p:sp>
    </p:spTree>
    <p:extLst>
      <p:ext uri="{BB962C8B-B14F-4D97-AF65-F5344CB8AC3E}">
        <p14:creationId xmlns:p14="http://schemas.microsoft.com/office/powerpoint/2010/main" val="2185354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85F6E-09D3-4636-8706-78BA385D28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12F857-6C1F-4F1E-BED4-FD343F8525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CDB2E0-8568-4E14-B89B-01F561A3D8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E698F8-EE2C-4DD1-9F12-C025E70EF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D10F67-885B-4C35-AA44-0325965031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B25924-15F1-482E-998D-7D7F901F83F5}"/>
              </a:ext>
            </a:extLst>
          </p:cNvPr>
          <p:cNvSpPr>
            <a:spLocks noGrp="1"/>
          </p:cNvSpPr>
          <p:nvPr>
            <p:ph type="dt" sz="half" idx="10"/>
          </p:nvPr>
        </p:nvSpPr>
        <p:spPr/>
        <p:txBody>
          <a:bodyPr/>
          <a:lstStyle/>
          <a:p>
            <a:fld id="{7561BB95-EFCF-4CD0-BE7F-7AD3E165FEBB}" type="datetimeFigureOut">
              <a:rPr lang="en-US" smtClean="0"/>
              <a:t>3/1/2021</a:t>
            </a:fld>
            <a:endParaRPr lang="en-US"/>
          </a:p>
        </p:txBody>
      </p:sp>
      <p:sp>
        <p:nvSpPr>
          <p:cNvPr id="8" name="Footer Placeholder 7">
            <a:extLst>
              <a:ext uri="{FF2B5EF4-FFF2-40B4-BE49-F238E27FC236}">
                <a16:creationId xmlns:a16="http://schemas.microsoft.com/office/drawing/2014/main" id="{C4EA0FA3-07E0-4B58-B09D-F7F84B5E76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002902-F8FE-47A9-849A-24956051BFD2}"/>
              </a:ext>
            </a:extLst>
          </p:cNvPr>
          <p:cNvSpPr>
            <a:spLocks noGrp="1"/>
          </p:cNvSpPr>
          <p:nvPr>
            <p:ph type="sldNum" sz="quarter" idx="12"/>
          </p:nvPr>
        </p:nvSpPr>
        <p:spPr/>
        <p:txBody>
          <a:bodyPr/>
          <a:lstStyle/>
          <a:p>
            <a:fld id="{AB8484EE-1EA1-4E56-AC54-11C0053A8B96}" type="slidenum">
              <a:rPr lang="en-US" smtClean="0"/>
              <a:t>‹#›</a:t>
            </a:fld>
            <a:endParaRPr lang="en-US"/>
          </a:p>
        </p:txBody>
      </p:sp>
    </p:spTree>
    <p:extLst>
      <p:ext uri="{BB962C8B-B14F-4D97-AF65-F5344CB8AC3E}">
        <p14:creationId xmlns:p14="http://schemas.microsoft.com/office/powerpoint/2010/main" val="3188337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142E3-3FC6-402B-865C-9FFE46ED4D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BB4ECCC-C611-4128-A541-C5683E3D46B7}"/>
              </a:ext>
            </a:extLst>
          </p:cNvPr>
          <p:cNvSpPr>
            <a:spLocks noGrp="1"/>
          </p:cNvSpPr>
          <p:nvPr>
            <p:ph type="dt" sz="half" idx="10"/>
          </p:nvPr>
        </p:nvSpPr>
        <p:spPr/>
        <p:txBody>
          <a:bodyPr/>
          <a:lstStyle/>
          <a:p>
            <a:fld id="{7561BB95-EFCF-4CD0-BE7F-7AD3E165FEBB}" type="datetimeFigureOut">
              <a:rPr lang="en-US" smtClean="0"/>
              <a:t>3/1/2021</a:t>
            </a:fld>
            <a:endParaRPr lang="en-US"/>
          </a:p>
        </p:txBody>
      </p:sp>
      <p:sp>
        <p:nvSpPr>
          <p:cNvPr id="4" name="Footer Placeholder 3">
            <a:extLst>
              <a:ext uri="{FF2B5EF4-FFF2-40B4-BE49-F238E27FC236}">
                <a16:creationId xmlns:a16="http://schemas.microsoft.com/office/drawing/2014/main" id="{91FEA5FB-5DF1-4D74-B642-B1E57F9E56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AF0AA0-E423-48C5-813F-B5AA43D8499F}"/>
              </a:ext>
            </a:extLst>
          </p:cNvPr>
          <p:cNvSpPr>
            <a:spLocks noGrp="1"/>
          </p:cNvSpPr>
          <p:nvPr>
            <p:ph type="sldNum" sz="quarter" idx="12"/>
          </p:nvPr>
        </p:nvSpPr>
        <p:spPr/>
        <p:txBody>
          <a:bodyPr/>
          <a:lstStyle/>
          <a:p>
            <a:fld id="{AB8484EE-1EA1-4E56-AC54-11C0053A8B96}" type="slidenum">
              <a:rPr lang="en-US" smtClean="0"/>
              <a:t>‹#›</a:t>
            </a:fld>
            <a:endParaRPr lang="en-US"/>
          </a:p>
        </p:txBody>
      </p:sp>
    </p:spTree>
    <p:extLst>
      <p:ext uri="{BB962C8B-B14F-4D97-AF65-F5344CB8AC3E}">
        <p14:creationId xmlns:p14="http://schemas.microsoft.com/office/powerpoint/2010/main" val="3886078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FE0658-A0AB-4B11-A3E8-6A966CBC2AAA}"/>
              </a:ext>
            </a:extLst>
          </p:cNvPr>
          <p:cNvSpPr>
            <a:spLocks noGrp="1"/>
          </p:cNvSpPr>
          <p:nvPr>
            <p:ph type="dt" sz="half" idx="10"/>
          </p:nvPr>
        </p:nvSpPr>
        <p:spPr/>
        <p:txBody>
          <a:bodyPr/>
          <a:lstStyle/>
          <a:p>
            <a:fld id="{7561BB95-EFCF-4CD0-BE7F-7AD3E165FEBB}" type="datetimeFigureOut">
              <a:rPr lang="en-US" smtClean="0"/>
              <a:t>3/1/2021</a:t>
            </a:fld>
            <a:endParaRPr lang="en-US"/>
          </a:p>
        </p:txBody>
      </p:sp>
      <p:sp>
        <p:nvSpPr>
          <p:cNvPr id="3" name="Footer Placeholder 2">
            <a:extLst>
              <a:ext uri="{FF2B5EF4-FFF2-40B4-BE49-F238E27FC236}">
                <a16:creationId xmlns:a16="http://schemas.microsoft.com/office/drawing/2014/main" id="{02FB3188-BB3C-4379-899E-159B09FCEE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70FB5F-3400-4D05-AD5D-C014A06CCFBD}"/>
              </a:ext>
            </a:extLst>
          </p:cNvPr>
          <p:cNvSpPr>
            <a:spLocks noGrp="1"/>
          </p:cNvSpPr>
          <p:nvPr>
            <p:ph type="sldNum" sz="quarter" idx="12"/>
          </p:nvPr>
        </p:nvSpPr>
        <p:spPr/>
        <p:txBody>
          <a:bodyPr/>
          <a:lstStyle/>
          <a:p>
            <a:fld id="{AB8484EE-1EA1-4E56-AC54-11C0053A8B96}" type="slidenum">
              <a:rPr lang="en-US" smtClean="0"/>
              <a:t>‹#›</a:t>
            </a:fld>
            <a:endParaRPr lang="en-US"/>
          </a:p>
        </p:txBody>
      </p:sp>
    </p:spTree>
    <p:extLst>
      <p:ext uri="{BB962C8B-B14F-4D97-AF65-F5344CB8AC3E}">
        <p14:creationId xmlns:p14="http://schemas.microsoft.com/office/powerpoint/2010/main" val="4020133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EACFD-815C-4DE1-9C7B-B741421C08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388DE9-5CA7-4059-9D9E-0FBAE684F5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1A2F4E-0835-4310-9EA4-65FAE23CCF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79C842-3277-412C-BB8B-B951CC8FA4E9}"/>
              </a:ext>
            </a:extLst>
          </p:cNvPr>
          <p:cNvSpPr>
            <a:spLocks noGrp="1"/>
          </p:cNvSpPr>
          <p:nvPr>
            <p:ph type="dt" sz="half" idx="10"/>
          </p:nvPr>
        </p:nvSpPr>
        <p:spPr/>
        <p:txBody>
          <a:bodyPr/>
          <a:lstStyle/>
          <a:p>
            <a:fld id="{7561BB95-EFCF-4CD0-BE7F-7AD3E165FEBB}" type="datetimeFigureOut">
              <a:rPr lang="en-US" smtClean="0"/>
              <a:t>3/1/2021</a:t>
            </a:fld>
            <a:endParaRPr lang="en-US"/>
          </a:p>
        </p:txBody>
      </p:sp>
      <p:sp>
        <p:nvSpPr>
          <p:cNvPr id="6" name="Footer Placeholder 5">
            <a:extLst>
              <a:ext uri="{FF2B5EF4-FFF2-40B4-BE49-F238E27FC236}">
                <a16:creationId xmlns:a16="http://schemas.microsoft.com/office/drawing/2014/main" id="{95C2851F-0EC9-4EDB-A278-FC1E650797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349C30-6447-40F4-B8C2-A8A5373B0607}"/>
              </a:ext>
            </a:extLst>
          </p:cNvPr>
          <p:cNvSpPr>
            <a:spLocks noGrp="1"/>
          </p:cNvSpPr>
          <p:nvPr>
            <p:ph type="sldNum" sz="quarter" idx="12"/>
          </p:nvPr>
        </p:nvSpPr>
        <p:spPr/>
        <p:txBody>
          <a:bodyPr/>
          <a:lstStyle/>
          <a:p>
            <a:fld id="{AB8484EE-1EA1-4E56-AC54-11C0053A8B96}" type="slidenum">
              <a:rPr lang="en-US" smtClean="0"/>
              <a:t>‹#›</a:t>
            </a:fld>
            <a:endParaRPr lang="en-US"/>
          </a:p>
        </p:txBody>
      </p:sp>
    </p:spTree>
    <p:extLst>
      <p:ext uri="{BB962C8B-B14F-4D97-AF65-F5344CB8AC3E}">
        <p14:creationId xmlns:p14="http://schemas.microsoft.com/office/powerpoint/2010/main" val="2740090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22A95-3BBD-4AAC-9B3A-46A3FEB1E9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9FDF00-2871-45FF-8ECF-D68008E3B3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10DE87-E411-402E-AD13-8A5393F480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29A5EB-3D22-4F94-869A-19125683314B}"/>
              </a:ext>
            </a:extLst>
          </p:cNvPr>
          <p:cNvSpPr>
            <a:spLocks noGrp="1"/>
          </p:cNvSpPr>
          <p:nvPr>
            <p:ph type="dt" sz="half" idx="10"/>
          </p:nvPr>
        </p:nvSpPr>
        <p:spPr/>
        <p:txBody>
          <a:bodyPr/>
          <a:lstStyle/>
          <a:p>
            <a:fld id="{7561BB95-EFCF-4CD0-BE7F-7AD3E165FEBB}" type="datetimeFigureOut">
              <a:rPr lang="en-US" smtClean="0"/>
              <a:t>3/1/2021</a:t>
            </a:fld>
            <a:endParaRPr lang="en-US"/>
          </a:p>
        </p:txBody>
      </p:sp>
      <p:sp>
        <p:nvSpPr>
          <p:cNvPr id="6" name="Footer Placeholder 5">
            <a:extLst>
              <a:ext uri="{FF2B5EF4-FFF2-40B4-BE49-F238E27FC236}">
                <a16:creationId xmlns:a16="http://schemas.microsoft.com/office/drawing/2014/main" id="{AF0D3B88-941C-4702-BC7D-660AA32D00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48F610-EA3C-42CC-940B-864497A9F843}"/>
              </a:ext>
            </a:extLst>
          </p:cNvPr>
          <p:cNvSpPr>
            <a:spLocks noGrp="1"/>
          </p:cNvSpPr>
          <p:nvPr>
            <p:ph type="sldNum" sz="quarter" idx="12"/>
          </p:nvPr>
        </p:nvSpPr>
        <p:spPr/>
        <p:txBody>
          <a:bodyPr/>
          <a:lstStyle/>
          <a:p>
            <a:fld id="{AB8484EE-1EA1-4E56-AC54-11C0053A8B96}" type="slidenum">
              <a:rPr lang="en-US" smtClean="0"/>
              <a:t>‹#›</a:t>
            </a:fld>
            <a:endParaRPr lang="en-US"/>
          </a:p>
        </p:txBody>
      </p:sp>
    </p:spTree>
    <p:extLst>
      <p:ext uri="{BB962C8B-B14F-4D97-AF65-F5344CB8AC3E}">
        <p14:creationId xmlns:p14="http://schemas.microsoft.com/office/powerpoint/2010/main" val="2099550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40BD22-F7E3-467B-A4D3-985713DDDC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B6C393-3D0A-45A1-9F7D-E6D5E5B714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8AF85C-DBE5-41FF-9954-FC378300B9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1BB95-EFCF-4CD0-BE7F-7AD3E165FEBB}" type="datetimeFigureOut">
              <a:rPr lang="en-US" smtClean="0"/>
              <a:t>3/1/2021</a:t>
            </a:fld>
            <a:endParaRPr lang="en-US"/>
          </a:p>
        </p:txBody>
      </p:sp>
      <p:sp>
        <p:nvSpPr>
          <p:cNvPr id="5" name="Footer Placeholder 4">
            <a:extLst>
              <a:ext uri="{FF2B5EF4-FFF2-40B4-BE49-F238E27FC236}">
                <a16:creationId xmlns:a16="http://schemas.microsoft.com/office/drawing/2014/main" id="{D5979039-3976-4091-AF5D-F9323A1D6B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54B150-5E16-4471-849C-FE4C6EECD0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484EE-1EA1-4E56-AC54-11C0053A8B96}" type="slidenum">
              <a:rPr lang="en-US" smtClean="0"/>
              <a:t>‹#›</a:t>
            </a:fld>
            <a:endParaRPr lang="en-US"/>
          </a:p>
        </p:txBody>
      </p:sp>
    </p:spTree>
    <p:extLst>
      <p:ext uri="{BB962C8B-B14F-4D97-AF65-F5344CB8AC3E}">
        <p14:creationId xmlns:p14="http://schemas.microsoft.com/office/powerpoint/2010/main" val="2174322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21BE2C9-D207-41EB-98BC-5C87D896195F}"/>
              </a:ext>
            </a:extLst>
          </p:cNvPr>
          <p:cNvPicPr>
            <a:picLocks noChangeAspect="1"/>
          </p:cNvPicPr>
          <p:nvPr/>
        </p:nvPicPr>
        <p:blipFill rotWithShape="1">
          <a:blip r:embed="rId2"/>
          <a:srcRect b="15730"/>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C1AF39A2-7077-4DD3-B953-3E5054308947}"/>
              </a:ext>
            </a:extLst>
          </p:cNvPr>
          <p:cNvSpPr>
            <a:spLocks noGrp="1"/>
          </p:cNvSpPr>
          <p:nvPr>
            <p:ph type="ctrTitle"/>
          </p:nvPr>
        </p:nvSpPr>
        <p:spPr>
          <a:xfrm>
            <a:off x="8022021" y="3231931"/>
            <a:ext cx="3852041" cy="1834056"/>
          </a:xfrm>
        </p:spPr>
        <p:txBody>
          <a:bodyPr>
            <a:normAutofit/>
          </a:bodyPr>
          <a:lstStyle/>
          <a:p>
            <a:r>
              <a:rPr lang="en-US" sz="4000" dirty="0"/>
              <a:t>Staff Meeting </a:t>
            </a:r>
          </a:p>
        </p:txBody>
      </p:sp>
      <p:sp>
        <p:nvSpPr>
          <p:cNvPr id="3" name="Subtitle 2">
            <a:extLst>
              <a:ext uri="{FF2B5EF4-FFF2-40B4-BE49-F238E27FC236}">
                <a16:creationId xmlns:a16="http://schemas.microsoft.com/office/drawing/2014/main" id="{74759C6D-586A-4CAD-99B4-4E7AAC80DEED}"/>
              </a:ext>
            </a:extLst>
          </p:cNvPr>
          <p:cNvSpPr>
            <a:spLocks noGrp="1"/>
          </p:cNvSpPr>
          <p:nvPr>
            <p:ph type="subTitle" idx="1"/>
          </p:nvPr>
        </p:nvSpPr>
        <p:spPr>
          <a:xfrm>
            <a:off x="7782910" y="5242675"/>
            <a:ext cx="4330262" cy="683284"/>
          </a:xfrm>
        </p:spPr>
        <p:txBody>
          <a:bodyPr>
            <a:normAutofit/>
          </a:bodyPr>
          <a:lstStyle/>
          <a:p>
            <a:r>
              <a:rPr lang="en-US" sz="2000" dirty="0"/>
              <a:t>March 1</a:t>
            </a:r>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1216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B7367-68E6-40E7-9DDA-84C53CFC5133}"/>
              </a:ext>
            </a:extLst>
          </p:cNvPr>
          <p:cNvSpPr>
            <a:spLocks noGrp="1"/>
          </p:cNvSpPr>
          <p:nvPr>
            <p:ph type="title"/>
          </p:nvPr>
        </p:nvSpPr>
        <p:spPr/>
        <p:txBody>
          <a:bodyPr/>
          <a:lstStyle/>
          <a:p>
            <a:r>
              <a:rPr lang="en-US" dirty="0"/>
              <a:t>What accommodations do we do? (with certain students) </a:t>
            </a:r>
          </a:p>
        </p:txBody>
      </p:sp>
      <p:sp>
        <p:nvSpPr>
          <p:cNvPr id="3" name="Content Placeholder 2">
            <a:extLst>
              <a:ext uri="{FF2B5EF4-FFF2-40B4-BE49-F238E27FC236}">
                <a16:creationId xmlns:a16="http://schemas.microsoft.com/office/drawing/2014/main" id="{638A9F8B-3CF4-44FC-945D-B968AB4C0C18}"/>
              </a:ext>
            </a:extLst>
          </p:cNvPr>
          <p:cNvSpPr>
            <a:spLocks noGrp="1"/>
          </p:cNvSpPr>
          <p:nvPr>
            <p:ph idx="1"/>
          </p:nvPr>
        </p:nvSpPr>
        <p:spPr/>
        <p:txBody>
          <a:bodyPr/>
          <a:lstStyle/>
          <a:p>
            <a:r>
              <a:rPr lang="en-US" dirty="0"/>
              <a:t>Extended time (no more than time and a half)</a:t>
            </a:r>
          </a:p>
          <a:p>
            <a:r>
              <a:rPr lang="en-US" dirty="0"/>
              <a:t>Read aloud the math problems</a:t>
            </a:r>
          </a:p>
          <a:p>
            <a:r>
              <a:rPr lang="en-US" dirty="0"/>
              <a:t>How do you know if you can do these things? If you’re not sure, ask Ms. Stacey. </a:t>
            </a:r>
          </a:p>
          <a:p>
            <a:r>
              <a:rPr lang="en-US" dirty="0"/>
              <a:t>Explain directions (everyone) </a:t>
            </a:r>
          </a:p>
          <a:p>
            <a:endParaRPr lang="en-US" dirty="0"/>
          </a:p>
        </p:txBody>
      </p:sp>
    </p:spTree>
    <p:extLst>
      <p:ext uri="{BB962C8B-B14F-4D97-AF65-F5344CB8AC3E}">
        <p14:creationId xmlns:p14="http://schemas.microsoft.com/office/powerpoint/2010/main" val="293675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A8DC7-EE3E-46B0-88AD-5EA41D028AE0}"/>
              </a:ext>
            </a:extLst>
          </p:cNvPr>
          <p:cNvSpPr>
            <a:spLocks noGrp="1"/>
          </p:cNvSpPr>
          <p:nvPr>
            <p:ph type="title"/>
          </p:nvPr>
        </p:nvSpPr>
        <p:spPr/>
        <p:txBody>
          <a:bodyPr/>
          <a:lstStyle/>
          <a:p>
            <a:r>
              <a:rPr lang="en-US" dirty="0"/>
              <a:t>More staff paperwork</a:t>
            </a:r>
          </a:p>
        </p:txBody>
      </p:sp>
      <p:sp>
        <p:nvSpPr>
          <p:cNvPr id="3" name="Content Placeholder 2">
            <a:extLst>
              <a:ext uri="{FF2B5EF4-FFF2-40B4-BE49-F238E27FC236}">
                <a16:creationId xmlns:a16="http://schemas.microsoft.com/office/drawing/2014/main" id="{66063516-E089-44FD-B6E5-CFAB4153B88A}"/>
              </a:ext>
            </a:extLst>
          </p:cNvPr>
          <p:cNvSpPr>
            <a:spLocks noGrp="1"/>
          </p:cNvSpPr>
          <p:nvPr>
            <p:ph idx="1"/>
          </p:nvPr>
        </p:nvSpPr>
        <p:spPr/>
        <p:txBody>
          <a:bodyPr/>
          <a:lstStyle/>
          <a:p>
            <a:r>
              <a:rPr lang="en-US" dirty="0"/>
              <a:t>1 addendum to sign </a:t>
            </a:r>
          </a:p>
          <a:p>
            <a:r>
              <a:rPr lang="en-US" dirty="0"/>
              <a:t>1 promise that you’re moral </a:t>
            </a:r>
          </a:p>
        </p:txBody>
      </p:sp>
    </p:spTree>
    <p:extLst>
      <p:ext uri="{BB962C8B-B14F-4D97-AF65-F5344CB8AC3E}">
        <p14:creationId xmlns:p14="http://schemas.microsoft.com/office/powerpoint/2010/main" val="3464492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4322B-FD4C-4726-9931-71972C4000F4}"/>
              </a:ext>
            </a:extLst>
          </p:cNvPr>
          <p:cNvSpPr>
            <a:spLocks noGrp="1"/>
          </p:cNvSpPr>
          <p:nvPr>
            <p:ph type="title"/>
          </p:nvPr>
        </p:nvSpPr>
        <p:spPr>
          <a:xfrm>
            <a:off x="4965430" y="629268"/>
            <a:ext cx="6586491" cy="1286160"/>
          </a:xfrm>
        </p:spPr>
        <p:txBody>
          <a:bodyPr anchor="b">
            <a:normAutofit/>
          </a:bodyPr>
          <a:lstStyle/>
          <a:p>
            <a:r>
              <a:rPr lang="en-US" dirty="0"/>
              <a:t>Fire Drill issues </a:t>
            </a:r>
          </a:p>
        </p:txBody>
      </p:sp>
      <p:sp>
        <p:nvSpPr>
          <p:cNvPr id="3" name="Content Placeholder 2">
            <a:extLst>
              <a:ext uri="{FF2B5EF4-FFF2-40B4-BE49-F238E27FC236}">
                <a16:creationId xmlns:a16="http://schemas.microsoft.com/office/drawing/2014/main" id="{9452981F-8BCF-4B2A-AA29-F26C3F431E9B}"/>
              </a:ext>
            </a:extLst>
          </p:cNvPr>
          <p:cNvSpPr>
            <a:spLocks noGrp="1"/>
          </p:cNvSpPr>
          <p:nvPr>
            <p:ph idx="1"/>
          </p:nvPr>
        </p:nvSpPr>
        <p:spPr>
          <a:xfrm>
            <a:off x="4965431" y="2438400"/>
            <a:ext cx="6586489" cy="3785419"/>
          </a:xfrm>
        </p:spPr>
        <p:txBody>
          <a:bodyPr>
            <a:normAutofit/>
          </a:bodyPr>
          <a:lstStyle/>
          <a:p>
            <a:r>
              <a:rPr lang="en-US" sz="2500" dirty="0"/>
              <a:t>We need a staff member who does NOT have students (or only has a couple) to check EVERY room that students could potentially be. </a:t>
            </a:r>
          </a:p>
          <a:p>
            <a:r>
              <a:rPr lang="en-US" sz="2500" dirty="0"/>
              <a:t>Teachers should leave their doors OPEN so that the check person can CLEAR the floor </a:t>
            </a:r>
          </a:p>
          <a:p>
            <a:r>
              <a:rPr lang="en-US" sz="2500" dirty="0"/>
              <a:t>NONE of the doors should be closed and locked if the students would have access to it</a:t>
            </a:r>
          </a:p>
          <a:p>
            <a:r>
              <a:rPr lang="en-US" sz="2000" dirty="0"/>
              <a:t>Let’s solve this together </a:t>
            </a:r>
          </a:p>
        </p:txBody>
      </p:sp>
      <p:pic>
        <p:nvPicPr>
          <p:cNvPr id="5" name="Picture 4" descr="School corridor with lockers">
            <a:extLst>
              <a:ext uri="{FF2B5EF4-FFF2-40B4-BE49-F238E27FC236}">
                <a16:creationId xmlns:a16="http://schemas.microsoft.com/office/drawing/2014/main" id="{A7E74BC2-990B-4913-842E-5C89B09CAAC9}"/>
              </a:ext>
            </a:extLst>
          </p:cNvPr>
          <p:cNvPicPr>
            <a:picLocks noChangeAspect="1"/>
          </p:cNvPicPr>
          <p:nvPr/>
        </p:nvPicPr>
        <p:blipFill rotWithShape="1">
          <a:blip r:embed="rId2"/>
          <a:srcRect l="28820" r="27075" b="1"/>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E9C58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1718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0D64D0-214D-439C-80E5-AA92003862B3}"/>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Grading</a:t>
            </a:r>
          </a:p>
        </p:txBody>
      </p:sp>
      <p:sp>
        <p:nvSpPr>
          <p:cNvPr id="3" name="Content Placeholder 2">
            <a:extLst>
              <a:ext uri="{FF2B5EF4-FFF2-40B4-BE49-F238E27FC236}">
                <a16:creationId xmlns:a16="http://schemas.microsoft.com/office/drawing/2014/main" id="{9888A0D3-1970-4B4F-BB0D-A64156435D4D}"/>
              </a:ext>
            </a:extLst>
          </p:cNvPr>
          <p:cNvSpPr>
            <a:spLocks noGrp="1"/>
          </p:cNvSpPr>
          <p:nvPr>
            <p:ph idx="1"/>
          </p:nvPr>
        </p:nvSpPr>
        <p:spPr>
          <a:xfrm>
            <a:off x="459351" y="1590742"/>
            <a:ext cx="11442138" cy="4767196"/>
          </a:xfrm>
        </p:spPr>
        <p:txBody>
          <a:bodyPr anchor="ctr">
            <a:noAutofit/>
          </a:bodyPr>
          <a:lstStyle/>
          <a:p>
            <a:r>
              <a:rPr lang="en-US" sz="2500" dirty="0"/>
              <a:t>We can use Exceeds expectations, Meets expectations, Approaching expectations, and Falls Far Below expectations for K-5, but we will need to switch to formal report cards with percentage-based letter grades (or we can do S for satisfactory, </a:t>
            </a:r>
            <a:r>
              <a:rPr lang="en-US" sz="2500" dirty="0" err="1"/>
              <a:t>etc</a:t>
            </a:r>
            <a:r>
              <a:rPr lang="en-US" sz="2500" dirty="0"/>
              <a:t>) </a:t>
            </a:r>
          </a:p>
          <a:p>
            <a:r>
              <a:rPr lang="en-US" sz="2500" dirty="0"/>
              <a:t>Middle school will have to switch to 40% weight to quizzes / tests and the rest can be spread out among participation, projects, homework, </a:t>
            </a:r>
            <a:r>
              <a:rPr lang="en-US" sz="2500" dirty="0" err="1"/>
              <a:t>etc</a:t>
            </a:r>
            <a:r>
              <a:rPr lang="en-US" sz="2500" dirty="0"/>
              <a:t>…</a:t>
            </a:r>
          </a:p>
          <a:p>
            <a:r>
              <a:rPr lang="en-US" sz="2500" dirty="0"/>
              <a:t>High school will have to switch to 50% weight to quizzes/tests. In-class independent projects can be used but it would have to be administered like a test – all done in school under a certain time frame. And it can’t take up TOO much class time – it could be short answer / essay – it doesn’t have to be like a 50-question test </a:t>
            </a:r>
          </a:p>
        </p:txBody>
      </p:sp>
    </p:spTree>
    <p:extLst>
      <p:ext uri="{BB962C8B-B14F-4D97-AF65-F5344CB8AC3E}">
        <p14:creationId xmlns:p14="http://schemas.microsoft.com/office/powerpoint/2010/main" val="3029504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D0CABE-8C19-4B60-BE34-F4238F15E7F2}"/>
              </a:ext>
            </a:extLst>
          </p:cNvPr>
          <p:cNvSpPr>
            <a:spLocks noGrp="1"/>
          </p:cNvSpPr>
          <p:nvPr>
            <p:ph type="title"/>
          </p:nvPr>
        </p:nvSpPr>
        <p:spPr>
          <a:xfrm>
            <a:off x="808638" y="386930"/>
            <a:ext cx="9236700" cy="1188950"/>
          </a:xfrm>
        </p:spPr>
        <p:txBody>
          <a:bodyPr anchor="b">
            <a:normAutofit/>
          </a:bodyPr>
          <a:lstStyle/>
          <a:p>
            <a:r>
              <a:rPr lang="en-US" sz="5400"/>
              <a:t>Academic files </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A316CC2-F537-4544-8F6F-915836947F06}"/>
              </a:ext>
            </a:extLst>
          </p:cNvPr>
          <p:cNvSpPr>
            <a:spLocks noGrp="1"/>
          </p:cNvSpPr>
          <p:nvPr>
            <p:ph idx="1"/>
          </p:nvPr>
        </p:nvSpPr>
        <p:spPr>
          <a:xfrm>
            <a:off x="793660" y="2599509"/>
            <a:ext cx="10143668" cy="3435531"/>
          </a:xfrm>
        </p:spPr>
        <p:txBody>
          <a:bodyPr anchor="ctr">
            <a:normAutofit/>
          </a:bodyPr>
          <a:lstStyle/>
          <a:p>
            <a:r>
              <a:rPr lang="en-US" sz="2400"/>
              <a:t>They need to be in a locked cabinet NOT in classrooms. It needs to include all progress reports, IOWA scores, and samples of student work (first and last writing samples, end of course math test)</a:t>
            </a:r>
          </a:p>
          <a:p>
            <a:r>
              <a:rPr lang="en-US" sz="2400"/>
              <a:t>The new locking cabinets will be housed in room 105 during the week and room 113 during the weekend. They may not be accessible to kids or church members at any time. </a:t>
            </a:r>
          </a:p>
        </p:txBody>
      </p:sp>
    </p:spTree>
    <p:extLst>
      <p:ext uri="{BB962C8B-B14F-4D97-AF65-F5344CB8AC3E}">
        <p14:creationId xmlns:p14="http://schemas.microsoft.com/office/powerpoint/2010/main" val="67049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690ECC-5F00-4666-8467-A4186D8E11FC}"/>
              </a:ext>
            </a:extLst>
          </p:cNvPr>
          <p:cNvSpPr>
            <a:spLocks noGrp="1"/>
          </p:cNvSpPr>
          <p:nvPr>
            <p:ph type="title"/>
          </p:nvPr>
        </p:nvSpPr>
        <p:spPr>
          <a:xfrm>
            <a:off x="635000" y="640823"/>
            <a:ext cx="3418659" cy="5583148"/>
          </a:xfrm>
        </p:spPr>
        <p:txBody>
          <a:bodyPr anchor="ctr">
            <a:normAutofit/>
          </a:bodyPr>
          <a:lstStyle/>
          <a:p>
            <a:r>
              <a:rPr lang="en-US" sz="5400"/>
              <a:t>IOWA testing</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490E454-BE4B-46A6-8B02-9644EF614C51}"/>
              </a:ext>
            </a:extLst>
          </p:cNvPr>
          <p:cNvGraphicFramePr>
            <a:graphicFrameLocks noGrp="1"/>
          </p:cNvGraphicFramePr>
          <p:nvPr>
            <p:ph idx="1"/>
            <p:extLst>
              <p:ext uri="{D42A27DB-BD31-4B8C-83A1-F6EECF244321}">
                <p14:modId xmlns:p14="http://schemas.microsoft.com/office/powerpoint/2010/main" val="3280100647"/>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9484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56E2E-6C2F-4C70-ABD9-B417B7676606}"/>
              </a:ext>
            </a:extLst>
          </p:cNvPr>
          <p:cNvSpPr>
            <a:spLocks noGrp="1"/>
          </p:cNvSpPr>
          <p:nvPr>
            <p:ph type="title"/>
          </p:nvPr>
        </p:nvSpPr>
        <p:spPr/>
        <p:txBody>
          <a:bodyPr/>
          <a:lstStyle/>
          <a:p>
            <a:r>
              <a:rPr lang="en-US" dirty="0"/>
              <a:t>IOWA continued	</a:t>
            </a:r>
          </a:p>
        </p:txBody>
      </p:sp>
      <p:sp>
        <p:nvSpPr>
          <p:cNvPr id="3" name="Content Placeholder 2">
            <a:extLst>
              <a:ext uri="{FF2B5EF4-FFF2-40B4-BE49-F238E27FC236}">
                <a16:creationId xmlns:a16="http://schemas.microsoft.com/office/drawing/2014/main" id="{2E88C147-3E71-4AAA-B1C2-B10A6C570E75}"/>
              </a:ext>
            </a:extLst>
          </p:cNvPr>
          <p:cNvSpPr>
            <a:spLocks noGrp="1"/>
          </p:cNvSpPr>
          <p:nvPr>
            <p:ph idx="1"/>
          </p:nvPr>
        </p:nvSpPr>
        <p:spPr/>
        <p:txBody>
          <a:bodyPr/>
          <a:lstStyle/>
          <a:p>
            <a:r>
              <a:rPr lang="en-US" dirty="0"/>
              <a:t>Here’s what I told the kids: </a:t>
            </a:r>
          </a:p>
          <a:p>
            <a:pPr lvl="1"/>
            <a:r>
              <a:rPr lang="en-US" dirty="0"/>
              <a:t>Failing the test will not get you held back by itself. </a:t>
            </a:r>
          </a:p>
          <a:p>
            <a:pPr lvl="1"/>
            <a:r>
              <a:rPr lang="en-US" dirty="0"/>
              <a:t>Scoring really high on the test MAY help you move up faster</a:t>
            </a:r>
          </a:p>
          <a:p>
            <a:pPr lvl="1"/>
            <a:r>
              <a:rPr lang="en-US" dirty="0"/>
              <a:t>High schoolers can graduate with a standard diploma if they pass at a 10.6 grade level equivalency in math and reading  </a:t>
            </a:r>
          </a:p>
          <a:p>
            <a:pPr lvl="1"/>
            <a:r>
              <a:rPr lang="en-US" dirty="0"/>
              <a:t>This is one way we are seeing what you know </a:t>
            </a:r>
          </a:p>
          <a:p>
            <a:pPr marL="457200" lvl="1" indent="0">
              <a:buNone/>
            </a:pPr>
            <a:endParaRPr lang="en-US" dirty="0"/>
          </a:p>
        </p:txBody>
      </p:sp>
    </p:spTree>
    <p:extLst>
      <p:ext uri="{BB962C8B-B14F-4D97-AF65-F5344CB8AC3E}">
        <p14:creationId xmlns:p14="http://schemas.microsoft.com/office/powerpoint/2010/main" val="3317619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EA459-3302-446A-AF5A-CFD15503C844}"/>
              </a:ext>
            </a:extLst>
          </p:cNvPr>
          <p:cNvSpPr>
            <a:spLocks noGrp="1"/>
          </p:cNvSpPr>
          <p:nvPr>
            <p:ph type="title"/>
          </p:nvPr>
        </p:nvSpPr>
        <p:spPr/>
        <p:txBody>
          <a:bodyPr/>
          <a:lstStyle/>
          <a:p>
            <a:r>
              <a:rPr lang="en-US" dirty="0"/>
              <a:t>Materials you should have </a:t>
            </a:r>
          </a:p>
        </p:txBody>
      </p:sp>
      <p:sp>
        <p:nvSpPr>
          <p:cNvPr id="3" name="Content Placeholder 2">
            <a:extLst>
              <a:ext uri="{FF2B5EF4-FFF2-40B4-BE49-F238E27FC236}">
                <a16:creationId xmlns:a16="http://schemas.microsoft.com/office/drawing/2014/main" id="{318C03B8-2ACA-4231-8BF4-4600150A976A}"/>
              </a:ext>
            </a:extLst>
          </p:cNvPr>
          <p:cNvSpPr>
            <a:spLocks noGrp="1"/>
          </p:cNvSpPr>
          <p:nvPr>
            <p:ph idx="1"/>
          </p:nvPr>
        </p:nvSpPr>
        <p:spPr/>
        <p:txBody>
          <a:bodyPr/>
          <a:lstStyle/>
          <a:p>
            <a:r>
              <a:rPr lang="en-US" dirty="0"/>
              <a:t>A bunch of #2 pencils</a:t>
            </a:r>
          </a:p>
          <a:p>
            <a:r>
              <a:rPr lang="en-US" dirty="0"/>
              <a:t>Scratch paper (for math) </a:t>
            </a:r>
          </a:p>
          <a:p>
            <a:r>
              <a:rPr lang="en-US" dirty="0"/>
              <a:t>Calculators (for math)</a:t>
            </a:r>
          </a:p>
          <a:p>
            <a:r>
              <a:rPr lang="en-US" dirty="0"/>
              <a:t>The direction book </a:t>
            </a:r>
          </a:p>
          <a:p>
            <a:r>
              <a:rPr lang="en-US" dirty="0"/>
              <a:t>Post-it notes</a:t>
            </a:r>
          </a:p>
          <a:p>
            <a:endParaRPr lang="en-US" dirty="0"/>
          </a:p>
        </p:txBody>
      </p:sp>
    </p:spTree>
    <p:extLst>
      <p:ext uri="{BB962C8B-B14F-4D97-AF65-F5344CB8AC3E}">
        <p14:creationId xmlns:p14="http://schemas.microsoft.com/office/powerpoint/2010/main" val="3339842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19203-ECFC-4878-B315-A31DFD7DECCF}"/>
              </a:ext>
            </a:extLst>
          </p:cNvPr>
          <p:cNvSpPr>
            <a:spLocks noGrp="1"/>
          </p:cNvSpPr>
          <p:nvPr>
            <p:ph type="title"/>
          </p:nvPr>
        </p:nvSpPr>
        <p:spPr/>
        <p:txBody>
          <a:bodyPr/>
          <a:lstStyle/>
          <a:p>
            <a:r>
              <a:rPr lang="en-US" dirty="0"/>
              <a:t>During the test, what do you do? </a:t>
            </a:r>
          </a:p>
        </p:txBody>
      </p:sp>
      <p:sp>
        <p:nvSpPr>
          <p:cNvPr id="3" name="Content Placeholder 2">
            <a:extLst>
              <a:ext uri="{FF2B5EF4-FFF2-40B4-BE49-F238E27FC236}">
                <a16:creationId xmlns:a16="http://schemas.microsoft.com/office/drawing/2014/main" id="{C14E23A5-3676-4BE7-A5EB-3E0BCB5E461D}"/>
              </a:ext>
            </a:extLst>
          </p:cNvPr>
          <p:cNvSpPr>
            <a:spLocks noGrp="1"/>
          </p:cNvSpPr>
          <p:nvPr>
            <p:ph idx="1"/>
          </p:nvPr>
        </p:nvSpPr>
        <p:spPr/>
        <p:txBody>
          <a:bodyPr>
            <a:normAutofit lnSpcReduction="10000"/>
          </a:bodyPr>
          <a:lstStyle/>
          <a:p>
            <a:r>
              <a:rPr lang="en-US" dirty="0"/>
              <a:t>You can grade student work</a:t>
            </a:r>
          </a:p>
          <a:p>
            <a:r>
              <a:rPr lang="en-US" dirty="0"/>
              <a:t>You can lesson plan </a:t>
            </a:r>
          </a:p>
          <a:p>
            <a:r>
              <a:rPr lang="en-US" dirty="0"/>
              <a:t>You can walk around and make sure students are the same number that they are reading (this happens more than you’d think) </a:t>
            </a:r>
          </a:p>
          <a:p>
            <a:r>
              <a:rPr lang="en-US" dirty="0"/>
              <a:t>You can walk around and make sure they are filling in the correct area of the answer key (this happens a lot too) </a:t>
            </a:r>
          </a:p>
          <a:p>
            <a:r>
              <a:rPr lang="en-US" dirty="0"/>
              <a:t>Walk around and make sure they are NOT writing in the book, if there is an answer key (3</a:t>
            </a:r>
            <a:r>
              <a:rPr lang="en-US" baseline="30000" dirty="0"/>
              <a:t>rd</a:t>
            </a:r>
            <a:r>
              <a:rPr lang="en-US" dirty="0"/>
              <a:t> and up) </a:t>
            </a:r>
          </a:p>
          <a:p>
            <a:endParaRPr lang="en-US" dirty="0"/>
          </a:p>
          <a:p>
            <a:r>
              <a:rPr lang="en-US" dirty="0"/>
              <a:t>You may not be on your phone, except to check timing </a:t>
            </a:r>
          </a:p>
        </p:txBody>
      </p:sp>
    </p:spTree>
    <p:extLst>
      <p:ext uri="{BB962C8B-B14F-4D97-AF65-F5344CB8AC3E}">
        <p14:creationId xmlns:p14="http://schemas.microsoft.com/office/powerpoint/2010/main" val="3075900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TotalTime>
  <Words>611</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Staff Meeting </vt:lpstr>
      <vt:lpstr>More staff paperwork</vt:lpstr>
      <vt:lpstr>Fire Drill issues </vt:lpstr>
      <vt:lpstr>Grading</vt:lpstr>
      <vt:lpstr>Academic files </vt:lpstr>
      <vt:lpstr>IOWA testing</vt:lpstr>
      <vt:lpstr>IOWA continued </vt:lpstr>
      <vt:lpstr>Materials you should have </vt:lpstr>
      <vt:lpstr>During the test, what do you do? </vt:lpstr>
      <vt:lpstr>What accommodations do we do? (with certain students)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 Meeting </dc:title>
  <dc:creator>Stacey Mayo</dc:creator>
  <cp:lastModifiedBy>Stacey Mayo</cp:lastModifiedBy>
  <cp:revision>1</cp:revision>
  <dcterms:created xsi:type="dcterms:W3CDTF">2021-02-11T16:21:54Z</dcterms:created>
  <dcterms:modified xsi:type="dcterms:W3CDTF">2021-03-01T18:01:17Z</dcterms:modified>
</cp:coreProperties>
</file>